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  <p:sldMasterId id="2147483697" r:id="rId5"/>
    <p:sldMasterId id="2147483700" r:id="rId6"/>
  </p:sldMasterIdLst>
  <p:notesMasterIdLst>
    <p:notesMasterId r:id="rId8"/>
  </p:notesMasterIdLst>
  <p:handoutMasterIdLst>
    <p:handoutMasterId r:id="rId9"/>
  </p:handoutMasterIdLst>
  <p:sldIdLst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243"/>
    <a:srgbClr val="C90144"/>
    <a:srgbClr val="C50143"/>
    <a:srgbClr val="C40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8BC66-A995-420B-8156-252B61B764A9}" v="90" dt="2023-03-13T06:56:15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Litchfield" userId="90d0ada0-e180-453c-9693-e2d679071fc1" providerId="ADAL" clId="{4CF8BC66-A995-420B-8156-252B61B764A9}"/>
    <pc:docChg chg="undo redo custSel addSld delSld modSld">
      <pc:chgData name="Sharon Litchfield" userId="90d0ada0-e180-453c-9693-e2d679071fc1" providerId="ADAL" clId="{4CF8BC66-A995-420B-8156-252B61B764A9}" dt="2023-03-13T06:56:15.461" v="510" actId="1076"/>
      <pc:docMkLst>
        <pc:docMk/>
      </pc:docMkLst>
      <pc:sldChg chg="addSp delSp modSp mod">
        <pc:chgData name="Sharon Litchfield" userId="90d0ada0-e180-453c-9693-e2d679071fc1" providerId="ADAL" clId="{4CF8BC66-A995-420B-8156-252B61B764A9}" dt="2023-03-13T06:56:15.461" v="510" actId="1076"/>
        <pc:sldMkLst>
          <pc:docMk/>
          <pc:sldMk cId="1732658620" sldId="260"/>
        </pc:sldMkLst>
        <pc:spChg chg="del">
          <ac:chgData name="Sharon Litchfield" userId="90d0ada0-e180-453c-9693-e2d679071fc1" providerId="ADAL" clId="{4CF8BC66-A995-420B-8156-252B61B764A9}" dt="2023-03-13T05:01:13.860" v="8" actId="478"/>
          <ac:spMkLst>
            <pc:docMk/>
            <pc:sldMk cId="1732658620" sldId="260"/>
            <ac:spMk id="2" creationId="{00000000-0000-0000-0000-000000000000}"/>
          </ac:spMkLst>
        </pc:spChg>
        <pc:spChg chg="add mod">
          <ac:chgData name="Sharon Litchfield" userId="90d0ada0-e180-453c-9693-e2d679071fc1" providerId="ADAL" clId="{4CF8BC66-A995-420B-8156-252B61B764A9}" dt="2023-03-13T05:57:00.302" v="504" actId="27636"/>
          <ac:spMkLst>
            <pc:docMk/>
            <pc:sldMk cId="1732658620" sldId="260"/>
            <ac:spMk id="3" creationId="{28549AF4-2C8B-F1D4-C5E3-495770309A91}"/>
          </ac:spMkLst>
        </pc:spChg>
        <pc:spChg chg="del mod">
          <ac:chgData name="Sharon Litchfield" userId="90d0ada0-e180-453c-9693-e2d679071fc1" providerId="ADAL" clId="{4CF8BC66-A995-420B-8156-252B61B764A9}" dt="2023-03-13T05:43:03.915" v="316" actId="478"/>
          <ac:spMkLst>
            <pc:docMk/>
            <pc:sldMk cId="1732658620" sldId="260"/>
            <ac:spMk id="39" creationId="{D2315B67-E585-3DBD-E902-898A079EAE37}"/>
          </ac:spMkLst>
        </pc:spChg>
        <pc:grpChg chg="add mod">
          <ac:chgData name="Sharon Litchfield" userId="90d0ada0-e180-453c-9693-e2d679071fc1" providerId="ADAL" clId="{4CF8BC66-A995-420B-8156-252B61B764A9}" dt="2023-03-13T06:56:09.700" v="508" actId="1076"/>
          <ac:grpSpMkLst>
            <pc:docMk/>
            <pc:sldMk cId="1732658620" sldId="260"/>
            <ac:grpSpMk id="37" creationId="{ED7E336C-4FF5-F43D-5368-ED324A201B21}"/>
          </ac:grpSpMkLst>
        </pc:grpChg>
        <pc:graphicFrameChg chg="add mod modGraphic">
          <ac:chgData name="Sharon Litchfield" userId="90d0ada0-e180-453c-9693-e2d679071fc1" providerId="ADAL" clId="{4CF8BC66-A995-420B-8156-252B61B764A9}" dt="2023-03-13T06:55:26.809" v="505" actId="1076"/>
          <ac:graphicFrameMkLst>
            <pc:docMk/>
            <pc:sldMk cId="1732658620" sldId="260"/>
            <ac:graphicFrameMk id="4" creationId="{AD5F0910-754E-56D1-E2C7-C41A8A51B1DD}"/>
          </ac:graphicFrameMkLst>
        </pc:graphicFrameChg>
        <pc:picChg chg="add mod">
          <ac:chgData name="Sharon Litchfield" userId="90d0ada0-e180-453c-9693-e2d679071fc1" providerId="ADAL" clId="{4CF8BC66-A995-420B-8156-252B61B764A9}" dt="2023-03-13T06:55:36.020" v="506" actId="1076"/>
          <ac:picMkLst>
            <pc:docMk/>
            <pc:sldMk cId="1732658620" sldId="260"/>
            <ac:picMk id="5" creationId="{FC8EB57F-7CA3-48F5-C13F-167EC0279B71}"/>
          </ac:picMkLst>
        </pc:picChg>
        <pc:picChg chg="add mod">
          <ac:chgData name="Sharon Litchfield" userId="90d0ada0-e180-453c-9693-e2d679071fc1" providerId="ADAL" clId="{4CF8BC66-A995-420B-8156-252B61B764A9}" dt="2023-03-13T06:55:36.020" v="506" actId="1076"/>
          <ac:picMkLst>
            <pc:docMk/>
            <pc:sldMk cId="1732658620" sldId="260"/>
            <ac:picMk id="6" creationId="{05F0E4CE-4DC2-7ECB-41D8-2CAA6FEA4C7A}"/>
          </ac:picMkLst>
        </pc:picChg>
        <pc:picChg chg="add mod">
          <ac:chgData name="Sharon Litchfield" userId="90d0ada0-e180-453c-9693-e2d679071fc1" providerId="ADAL" clId="{4CF8BC66-A995-420B-8156-252B61B764A9}" dt="2023-03-13T06:55:36.020" v="506" actId="1076"/>
          <ac:picMkLst>
            <pc:docMk/>
            <pc:sldMk cId="1732658620" sldId="260"/>
            <ac:picMk id="7" creationId="{EF13E334-37BB-9D54-AC47-7A2F93F84D95}"/>
          </ac:picMkLst>
        </pc:picChg>
        <pc:picChg chg="add mod">
          <ac:chgData name="Sharon Litchfield" userId="90d0ada0-e180-453c-9693-e2d679071fc1" providerId="ADAL" clId="{4CF8BC66-A995-420B-8156-252B61B764A9}" dt="2023-03-13T06:55:42.071" v="507" actId="1076"/>
          <ac:picMkLst>
            <pc:docMk/>
            <pc:sldMk cId="1732658620" sldId="260"/>
            <ac:picMk id="36" creationId="{84ED3525-F4A3-AF4F-D24E-029E463AD175}"/>
          </ac:picMkLst>
        </pc:picChg>
        <pc:picChg chg="mod">
          <ac:chgData name="Sharon Litchfield" userId="90d0ada0-e180-453c-9693-e2d679071fc1" providerId="ADAL" clId="{4CF8BC66-A995-420B-8156-252B61B764A9}" dt="2023-03-13T05:43:21.909" v="323" actId="962"/>
          <ac:picMkLst>
            <pc:docMk/>
            <pc:sldMk cId="1732658620" sldId="260"/>
            <ac:picMk id="38" creationId="{03BAFC52-049B-89B5-0F6C-2BF45CD58D69}"/>
          </ac:picMkLst>
        </pc:picChg>
        <pc:picChg chg="mod">
          <ac:chgData name="Sharon Litchfield" userId="90d0ada0-e180-453c-9693-e2d679071fc1" providerId="ADAL" clId="{4CF8BC66-A995-420B-8156-252B61B764A9}" dt="2023-03-13T05:43:29.806" v="327" actId="962"/>
          <ac:picMkLst>
            <pc:docMk/>
            <pc:sldMk cId="1732658620" sldId="260"/>
            <ac:picMk id="40" creationId="{6B31C150-6412-B202-A93B-0ED5F2177B1F}"/>
          </ac:picMkLst>
        </pc:picChg>
        <pc:picChg chg="add mod">
          <ac:chgData name="Sharon Litchfield" userId="90d0ada0-e180-453c-9693-e2d679071fc1" providerId="ADAL" clId="{4CF8BC66-A995-420B-8156-252B61B764A9}" dt="2023-03-13T06:55:42.071" v="507" actId="1076"/>
          <ac:picMkLst>
            <pc:docMk/>
            <pc:sldMk cId="1732658620" sldId="260"/>
            <ac:picMk id="41" creationId="{CD03E336-5394-CCEE-E06D-D48B67C7594A}"/>
          </ac:picMkLst>
        </pc:picChg>
        <pc:picChg chg="add mod">
          <ac:chgData name="Sharon Litchfield" userId="90d0ada0-e180-453c-9693-e2d679071fc1" providerId="ADAL" clId="{4CF8BC66-A995-420B-8156-252B61B764A9}" dt="2023-03-13T06:55:42.071" v="507" actId="1076"/>
          <ac:picMkLst>
            <pc:docMk/>
            <pc:sldMk cId="1732658620" sldId="260"/>
            <ac:picMk id="42" creationId="{A54FF85E-D546-1D19-4116-BC60F07127EF}"/>
          </ac:picMkLst>
        </pc:picChg>
        <pc:picChg chg="add del mod">
          <ac:chgData name="Sharon Litchfield" userId="90d0ada0-e180-453c-9693-e2d679071fc1" providerId="ADAL" clId="{4CF8BC66-A995-420B-8156-252B61B764A9}" dt="2023-03-13T05:54:49.429" v="489" actId="478"/>
          <ac:picMkLst>
            <pc:docMk/>
            <pc:sldMk cId="1732658620" sldId="260"/>
            <ac:picMk id="53" creationId="{7C5BBF90-E870-6F65-37B8-2D139B9BFB2E}"/>
          </ac:picMkLst>
        </pc:picChg>
        <pc:picChg chg="add mod">
          <ac:chgData name="Sharon Litchfield" userId="90d0ada0-e180-453c-9693-e2d679071fc1" providerId="ADAL" clId="{4CF8BC66-A995-420B-8156-252B61B764A9}" dt="2023-03-13T06:56:15.461" v="510" actId="1076"/>
          <ac:picMkLst>
            <pc:docMk/>
            <pc:sldMk cId="1732658620" sldId="260"/>
            <ac:picMk id="55" creationId="{DEDE6343-3B9D-73D6-5964-C0F89A8198CB}"/>
          </ac:picMkLst>
        </pc:picChg>
        <pc:picChg chg="add mod">
          <ac:chgData name="Sharon Litchfield" userId="90d0ada0-e180-453c-9693-e2d679071fc1" providerId="ADAL" clId="{4CF8BC66-A995-420B-8156-252B61B764A9}" dt="2023-03-13T06:56:12.425" v="509" actId="1076"/>
          <ac:picMkLst>
            <pc:docMk/>
            <pc:sldMk cId="1732658620" sldId="260"/>
            <ac:picMk id="57" creationId="{C31F94AF-F724-115D-772A-0569EC0A2026}"/>
          </ac:picMkLst>
        </pc:picChg>
        <pc:cxnChg chg="add del mod">
          <ac:chgData name="Sharon Litchfield" userId="90d0ada0-e180-453c-9693-e2d679071fc1" providerId="ADAL" clId="{4CF8BC66-A995-420B-8156-252B61B764A9}" dt="2023-03-13T05:23:31.746" v="200" actId="478"/>
          <ac:cxnSpMkLst>
            <pc:docMk/>
            <pc:sldMk cId="1732658620" sldId="260"/>
            <ac:cxnSpMk id="9" creationId="{928F37B9-288B-7C04-AC36-44E981208229}"/>
          </ac:cxnSpMkLst>
        </pc:cxnChg>
        <pc:cxnChg chg="add del mod">
          <ac:chgData name="Sharon Litchfield" userId="90d0ada0-e180-453c-9693-e2d679071fc1" providerId="ADAL" clId="{4CF8BC66-A995-420B-8156-252B61B764A9}" dt="2023-03-13T05:23:55.099" v="202" actId="478"/>
          <ac:cxnSpMkLst>
            <pc:docMk/>
            <pc:sldMk cId="1732658620" sldId="260"/>
            <ac:cxnSpMk id="15" creationId="{A3316BCC-C953-E096-F5F6-845DF059CAD0}"/>
          </ac:cxnSpMkLst>
        </pc:cxnChg>
        <pc:cxnChg chg="add del mod">
          <ac:chgData name="Sharon Litchfield" userId="90d0ada0-e180-453c-9693-e2d679071fc1" providerId="ADAL" clId="{4CF8BC66-A995-420B-8156-252B61B764A9}" dt="2023-03-13T06:55:36.020" v="506" actId="1076"/>
          <ac:cxnSpMkLst>
            <pc:docMk/>
            <pc:sldMk cId="1732658620" sldId="260"/>
            <ac:cxnSpMk id="17" creationId="{33C68E2C-B0AF-A904-CD36-773A0F597156}"/>
          </ac:cxnSpMkLst>
        </pc:cxnChg>
        <pc:cxnChg chg="add del mod">
          <ac:chgData name="Sharon Litchfield" userId="90d0ada0-e180-453c-9693-e2d679071fc1" providerId="ADAL" clId="{4CF8BC66-A995-420B-8156-252B61B764A9}" dt="2023-03-13T06:55:36.020" v="506" actId="1076"/>
          <ac:cxnSpMkLst>
            <pc:docMk/>
            <pc:sldMk cId="1732658620" sldId="260"/>
            <ac:cxnSpMk id="19" creationId="{B06D1472-2216-83F1-37D7-91B80342B6B1}"/>
          </ac:cxnSpMkLst>
        </pc:cxnChg>
        <pc:cxnChg chg="add del mod">
          <ac:chgData name="Sharon Litchfield" userId="90d0ada0-e180-453c-9693-e2d679071fc1" providerId="ADAL" clId="{4CF8BC66-A995-420B-8156-252B61B764A9}" dt="2023-03-13T05:47:52.953" v="436" actId="11529"/>
          <ac:cxnSpMkLst>
            <pc:docMk/>
            <pc:sldMk cId="1732658620" sldId="260"/>
            <ac:cxnSpMk id="44" creationId="{9492169C-A201-9FDB-DF3D-2E7F36B23060}"/>
          </ac:cxnSpMkLst>
        </pc:cxnChg>
        <pc:cxnChg chg="add del mod">
          <ac:chgData name="Sharon Litchfield" userId="90d0ada0-e180-453c-9693-e2d679071fc1" providerId="ADAL" clId="{4CF8BC66-A995-420B-8156-252B61B764A9}" dt="2023-03-13T05:47:51.970" v="433" actId="11529"/>
          <ac:cxnSpMkLst>
            <pc:docMk/>
            <pc:sldMk cId="1732658620" sldId="260"/>
            <ac:cxnSpMk id="46" creationId="{62EC83D5-1E7F-934E-E6CA-0B7313BE63A5}"/>
          </ac:cxnSpMkLst>
        </pc:cxnChg>
      </pc:sldChg>
      <pc:sldChg chg="modSp del">
        <pc:chgData name="Sharon Litchfield" userId="90d0ada0-e180-453c-9693-e2d679071fc1" providerId="ADAL" clId="{4CF8BC66-A995-420B-8156-252B61B764A9}" dt="2023-03-13T05:10:05.935" v="80" actId="2696"/>
        <pc:sldMkLst>
          <pc:docMk/>
          <pc:sldMk cId="142389973" sldId="261"/>
        </pc:sldMkLst>
        <pc:spChg chg="mod">
          <ac:chgData name="Sharon Litchfield" userId="90d0ada0-e180-453c-9693-e2d679071fc1" providerId="ADAL" clId="{4CF8BC66-A995-420B-8156-252B61B764A9}" dt="2023-03-13T05:06:27.642" v="22" actId="20577"/>
          <ac:spMkLst>
            <pc:docMk/>
            <pc:sldMk cId="142389973" sldId="261"/>
            <ac:spMk id="3" creationId="{6B2C43E0-45B1-1C42-BBEB-0615FEAD6660}"/>
          </ac:spMkLst>
        </pc:spChg>
      </pc:sldChg>
      <pc:sldChg chg="new del">
        <pc:chgData name="Sharon Litchfield" userId="90d0ada0-e180-453c-9693-e2d679071fc1" providerId="ADAL" clId="{4CF8BC66-A995-420B-8156-252B61B764A9}" dt="2023-03-13T05:46:34.967" v="418" actId="680"/>
        <pc:sldMkLst>
          <pc:docMk/>
          <pc:sldMk cId="283820939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1600156-24C1-1C48-AFE7-3D5ED8D3F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CE543B-699E-A349-9B36-85C75DBC5D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6B1BB-9DE0-5A40-A206-F5EC6EC11A56}" type="datetimeFigureOut">
              <a:rPr lang="en-US" smtClean="0">
                <a:latin typeface="Arial" panose="020B0604020202020204" pitchFamily="34" charset="0"/>
              </a:rPr>
              <a:t>3/12/2023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57FBA-4E57-164A-A8E5-9BE854338A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13F37-FFDF-C440-BEAA-B93AFDC880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E368B-55CC-5943-8947-4614B4271B0C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57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FA46A7DE-C5E7-C844-BFF3-98F77156BF21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6462BB34-3D0A-3D43-8B90-0FD7FEF12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11200" y="1072753"/>
            <a:ext cx="8034338" cy="33956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3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35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641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60583"/>
            <a:ext cx="7886700" cy="2285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5674"/>
            <a:ext cx="9104530" cy="6919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54D70-413D-3A5C-03BB-50D7C5894513}"/>
              </a:ext>
            </a:extLst>
          </p:cNvPr>
          <p:cNvSpPr/>
          <p:nvPr userDrawn="1"/>
        </p:nvSpPr>
        <p:spPr>
          <a:xfrm>
            <a:off x="0" y="1"/>
            <a:ext cx="9144000" cy="506412"/>
          </a:xfrm>
          <a:prstGeom prst="rect">
            <a:avLst/>
          </a:prstGeom>
          <a:gradFill>
            <a:gsLst>
              <a:gs pos="0">
                <a:srgbClr val="CB0044"/>
              </a:gs>
              <a:gs pos="100000">
                <a:srgbClr val="A70240"/>
              </a:gs>
            </a:gsLst>
            <a:lin ang="16200000" scaled="1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462AC5A-DD7F-11A5-5555-2940C90AC35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3800" y="44125"/>
            <a:ext cx="1600200" cy="43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CB0044"/>
            </a:gs>
            <a:gs pos="100000">
              <a:srgbClr val="A7024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A7A019-2FCF-0C4F-B3AB-3810C6946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780" y="1834907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B447EFE-A6E9-F848-8268-AE3F746E29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78700" y="4460634"/>
            <a:ext cx="1523254" cy="497446"/>
          </a:xfrm>
          <a:prstGeom prst="rect">
            <a:avLst/>
          </a:prstGeom>
        </p:spPr>
      </p:pic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369E4A3-7ECF-2F59-9A47-A57F81F32B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44070" y="101517"/>
            <a:ext cx="1792514" cy="48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CB0044"/>
            </a:gs>
            <a:gs pos="100000">
              <a:srgbClr val="A7024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C3E4766-8BC8-8EA3-87C4-28A4C2ACA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2476" y="17583"/>
            <a:ext cx="1581523" cy="430823"/>
          </a:xfrm>
          <a:prstGeom prst="rect">
            <a:avLst/>
          </a:prstGeom>
        </p:spPr>
      </p:pic>
      <p:pic>
        <p:nvPicPr>
          <p:cNvPr id="18" name="Picture 1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4018823-304F-CDA1-E5CB-14C2F585ED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3607" y="4590017"/>
            <a:ext cx="1193248" cy="389049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565DE2A9-A19A-0157-6786-9B269F76F470}"/>
              </a:ext>
            </a:extLst>
          </p:cNvPr>
          <p:cNvSpPr txBox="1">
            <a:spLocks/>
          </p:cNvSpPr>
          <p:nvPr userDrawn="1"/>
        </p:nvSpPr>
        <p:spPr>
          <a:xfrm>
            <a:off x="6268914" y="1596885"/>
            <a:ext cx="2875085" cy="2072821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Click to edit </a:t>
            </a:r>
            <a:br>
              <a:rPr lang="en-GB" sz="3200"/>
            </a:br>
            <a:r>
              <a:rPr lang="en-GB" sz="3200"/>
              <a:t>Master title</a:t>
            </a:r>
            <a:endParaRPr lang="en-US" sz="320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11337904-A032-1A92-C088-29611BA801AD}"/>
              </a:ext>
            </a:extLst>
          </p:cNvPr>
          <p:cNvSpPr txBox="1">
            <a:spLocks/>
          </p:cNvSpPr>
          <p:nvPr userDrawn="1"/>
        </p:nvSpPr>
        <p:spPr>
          <a:xfrm>
            <a:off x="-1" y="0"/>
            <a:ext cx="6268915" cy="51435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20693431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549AF4-2C8B-F1D4-C5E3-495770309A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10864"/>
            <a:ext cx="9144000" cy="367575"/>
          </a:xfrm>
        </p:spPr>
        <p:txBody>
          <a:bodyPr>
            <a:normAutofit/>
          </a:bodyPr>
          <a:lstStyle/>
          <a:p>
            <a:r>
              <a:rPr lang="en-AU" sz="2000"/>
              <a:t>*Insert title* customer journey map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D5F0910-754E-56D1-E2C7-C41A8A51B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56434"/>
              </p:ext>
            </p:extLst>
          </p:nvPr>
        </p:nvGraphicFramePr>
        <p:xfrm>
          <a:off x="198476" y="980805"/>
          <a:ext cx="8747048" cy="33866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93381">
                  <a:extLst>
                    <a:ext uri="{9D8B030D-6E8A-4147-A177-3AD203B41FA5}">
                      <a16:colId xmlns:a16="http://schemas.microsoft.com/office/drawing/2014/main" val="3890145807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1188490571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3898835076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346586891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2652561238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2039256096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2842679415"/>
                    </a:ext>
                  </a:extLst>
                </a:gridCol>
                <a:gridCol w="1093381">
                  <a:extLst>
                    <a:ext uri="{9D8B030D-6E8A-4147-A177-3AD203B41FA5}">
                      <a16:colId xmlns:a16="http://schemas.microsoft.com/office/drawing/2014/main" val="2379051110"/>
                    </a:ext>
                  </a:extLst>
                </a:gridCol>
              </a:tblGrid>
              <a:tr h="223242">
                <a:tc>
                  <a:txBody>
                    <a:bodyPr/>
                    <a:lstStyle/>
                    <a:p>
                      <a:r>
                        <a:rPr lang="en-AU" sz="800"/>
                        <a:t>Stage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/>
                        <a:t>*Journey stage*</a:t>
                      </a:r>
                      <a:endParaRPr lang="en-AU" sz="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342420"/>
                  </a:ext>
                </a:extLst>
              </a:tr>
              <a:tr h="6023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</a:rPr>
                        <a:t>Customer tasks, actions and activities</a:t>
                      </a:r>
                      <a:endParaRPr lang="en-GB" sz="700" b="1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strike="noStrike" kern="1200" cap="none" baseline="0">
                          <a:solidFill>
                            <a:schemeClr val="tx1"/>
                          </a:solidFill>
                          <a:sym typeface="Arial"/>
                          <a:rtl val="0"/>
                        </a:rPr>
                        <a:t>*What customers do during this stage – describe the activity*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  <a:p>
                      <a:pPr marL="171450" indent="-99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99701"/>
                  </a:ext>
                </a:extLst>
              </a:tr>
              <a:tr h="6023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</a:rPr>
                        <a:t>Emotions, thoughts and feelings</a:t>
                      </a:r>
                      <a:endParaRPr lang="en-GB" sz="700" b="1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/>
                        <a:t>*What the </a:t>
                      </a:r>
                    </a:p>
                    <a:p>
                      <a:r>
                        <a:rPr lang="en-AU" sz="700"/>
                        <a:t>customer is </a:t>
                      </a:r>
                    </a:p>
                    <a:p>
                      <a:r>
                        <a:rPr lang="en-AU" sz="700"/>
                        <a:t>feeling*</a:t>
                      </a:r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 kern="1200">
                          <a:solidFill>
                            <a:schemeClr val="dk1"/>
                          </a:solidFill>
                        </a:rPr>
                        <a:t>*Add customer quotes*</a:t>
                      </a:r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kern="1200">
                          <a:solidFill>
                            <a:schemeClr val="dk1"/>
                          </a:solidFill>
                        </a:rPr>
                        <a:t>*Add customer quotes*</a:t>
                      </a:r>
                    </a:p>
                    <a:p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44312"/>
                  </a:ext>
                </a:extLst>
              </a:tr>
              <a:tr h="6023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</a:rPr>
                        <a:t>Channels / touchpoints</a:t>
                      </a:r>
                      <a:endParaRPr lang="en-GB" sz="700" b="1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 kern="1200">
                          <a:solidFill>
                            <a:schemeClr val="dk1"/>
                          </a:solidFill>
                        </a:rPr>
                        <a:t>Online and phone</a:t>
                      </a:r>
                      <a:endParaRPr lang="en-AU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/>
                        <a:t>Counter and email</a:t>
                      </a:r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885255"/>
                  </a:ext>
                </a:extLst>
              </a:tr>
              <a:tr h="6023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</a:rPr>
                        <a:t>Customer pain points</a:t>
                      </a:r>
                      <a:endParaRPr lang="en-GB" sz="700" b="1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</a:p>
                    <a:p>
                      <a:pPr marL="99450" indent="-99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Describe pain point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34742"/>
                  </a:ext>
                </a:extLst>
              </a:tr>
              <a:tr h="6023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</a:rPr>
                        <a:t>Opportunities / ideas for improvement</a:t>
                      </a:r>
                      <a:endParaRPr lang="en-GB" sz="700" b="1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tx1"/>
                          </a:solidFill>
                        </a:rPr>
                        <a:t>*List ideas to solve the above pain points*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err="1">
                          <a:solidFill>
                            <a:schemeClr val="tx1"/>
                          </a:solidFill>
                        </a:rPr>
                        <a:t>xxxxx</a:t>
                      </a:r>
                      <a:endParaRPr lang="en-GB" sz="700" b="0" kern="120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04978"/>
                  </a:ext>
                </a:extLst>
              </a:tr>
            </a:tbl>
          </a:graphicData>
        </a:graphic>
      </p:graphicFrame>
      <p:pic>
        <p:nvPicPr>
          <p:cNvPr id="5" name="Graphic 4">
            <a:extLst>
              <a:ext uri="{FF2B5EF4-FFF2-40B4-BE49-F238E27FC236}">
                <a16:creationId xmlns:a16="http://schemas.microsoft.com/office/drawing/2014/main" id="{FC8EB57F-7CA3-48F5-C13F-167EC0279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7966" y="1984972"/>
            <a:ext cx="246930" cy="24693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5F0E4CE-4DC2-7ECB-41D8-2CAA6FEA4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3176" y="2231902"/>
            <a:ext cx="246930" cy="24693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F13E334-37BB-9D54-AC47-7A2F93F84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47095" y="2087768"/>
            <a:ext cx="246930" cy="246930"/>
          </a:xfrm>
          <a:prstGeom prst="rect">
            <a:avLst/>
          </a:prstGeom>
        </p:spPr>
      </p:pic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33C68E2C-B0AF-A904-CD36-773A0F597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154896" y="2108437"/>
            <a:ext cx="808280" cy="246930"/>
          </a:xfrm>
          <a:prstGeom prst="curvedConnector3">
            <a:avLst>
              <a:gd name="adj1" fmla="val 24659"/>
            </a:avLst>
          </a:prstGeom>
          <a:ln>
            <a:solidFill>
              <a:srgbClr val="BE0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B06D1472-2216-83F1-37D7-91B80342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3210106" y="2211233"/>
            <a:ext cx="1036989" cy="144134"/>
          </a:xfrm>
          <a:prstGeom prst="curvedConnector3">
            <a:avLst/>
          </a:prstGeom>
          <a:ln>
            <a:solidFill>
              <a:srgbClr val="BE0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phic 35">
            <a:extLst>
              <a:ext uri="{FF2B5EF4-FFF2-40B4-BE49-F238E27FC236}">
                <a16:creationId xmlns:a16="http://schemas.microsoft.com/office/drawing/2014/main" id="{84ED3525-F4A3-AF4F-D24E-029E463AD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01046" y="2809965"/>
            <a:ext cx="241893" cy="241893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ED7E336C-4FF5-F43D-5368-ED324A201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13920" y="2761142"/>
            <a:ext cx="347978" cy="310596"/>
            <a:chOff x="1284081" y="2597790"/>
            <a:chExt cx="493695" cy="440659"/>
          </a:xfrm>
          <a:solidFill>
            <a:srgbClr val="C50143"/>
          </a:solidFill>
        </p:grpSpPr>
        <p:pic>
          <p:nvPicPr>
            <p:cNvPr id="38" name="Graphic 37" descr="Computer">
              <a:extLst>
                <a:ext uri="{FF2B5EF4-FFF2-40B4-BE49-F238E27FC236}">
                  <a16:creationId xmlns:a16="http://schemas.microsoft.com/office/drawing/2014/main" id="{03BAFC52-049B-89B5-0F6C-2BF45CD58D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r="33163"/>
            <a:stretch/>
          </p:blipFill>
          <p:spPr>
            <a:xfrm>
              <a:off x="1284081" y="2597790"/>
              <a:ext cx="294523" cy="440659"/>
            </a:xfrm>
            <a:prstGeom prst="rect">
              <a:avLst/>
            </a:prstGeom>
          </p:spPr>
        </p:pic>
        <p:pic>
          <p:nvPicPr>
            <p:cNvPr id="40" name="Graphic 39" descr="Smart Phone">
              <a:extLst>
                <a:ext uri="{FF2B5EF4-FFF2-40B4-BE49-F238E27FC236}">
                  <a16:creationId xmlns:a16="http://schemas.microsoft.com/office/drawing/2014/main" id="{6B31C150-6412-B202-A93B-0ED5F2177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551499" y="2747967"/>
              <a:ext cx="226277" cy="226277"/>
            </a:xfrm>
            <a:prstGeom prst="rect">
              <a:avLst/>
            </a:prstGeom>
          </p:spPr>
        </p:pic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id="{CD03E336-5394-CCEE-E06D-D48B67C75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543505" y="2758173"/>
            <a:ext cx="306851" cy="306851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A54FF85E-D546-1D19-4116-BC60F071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889504" y="2812105"/>
            <a:ext cx="246930" cy="24693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DEDE6343-3B9D-73D6-5964-C0F89A819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53537" y="4039230"/>
            <a:ext cx="246930" cy="246930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C31F94AF-F724-115D-772A-0569EC0A2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61532" y="3317007"/>
            <a:ext cx="314096" cy="31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theme/theme1.xml><?xml version="1.0" encoding="utf-8"?>
<a:theme xmlns:a="http://schemas.openxmlformats.org/drawingml/2006/main" name="Std - no sponsor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3125EC32-54A6-5D40-B53C-4DA2ADFCEC09}" vid="{DBF1DEA8-00FF-C443-9FAA-796C35DF261F}"/>
    </a:ext>
  </a:extLst>
</a:theme>
</file>

<file path=ppt/theme/theme2.xml><?xml version="1.0" encoding="utf-8"?>
<a:theme xmlns:a="http://schemas.openxmlformats.org/drawingml/2006/main" name="Custom Design">
  <a:themeElements>
    <a:clrScheme name="B80B4D 1">
      <a:dk1>
        <a:srgbClr val="000000"/>
      </a:dk1>
      <a:lt1>
        <a:srgbClr val="FFFFFF"/>
      </a:lt1>
      <a:dk2>
        <a:srgbClr val="505046"/>
      </a:dk2>
      <a:lt2>
        <a:srgbClr val="B80B4D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B80B4D"/>
      </a:accent5>
      <a:accent6>
        <a:srgbClr val="B22600"/>
      </a:accent6>
      <a:hlink>
        <a:srgbClr val="CC9900"/>
      </a:hlink>
      <a:folHlink>
        <a:srgbClr val="B80B4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3125EC32-54A6-5D40-B53C-4DA2ADFCEC09}" vid="{6BC080F8-387C-C149-A92E-F75D050E2C0D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7AF72CE5C6C14095905C5E2B35A3D1" ma:contentTypeVersion="17" ma:contentTypeDescription="Create a new document." ma:contentTypeScope="" ma:versionID="0e300cd7ce45d217531e90174bf541b8">
  <xsd:schema xmlns:xsd="http://www.w3.org/2001/XMLSchema" xmlns:xs="http://www.w3.org/2001/XMLSchema" xmlns:p="http://schemas.microsoft.com/office/2006/metadata/properties" xmlns:ns2="1983a1e3-17b0-4752-9d97-3cefd18a4565" xmlns:ns3="cfdba0bc-0b3d-4f6a-91be-8628d42b27f4" xmlns:ns4="e9a3e277-6fe1-4835-804c-646efa345400" targetNamespace="http://schemas.microsoft.com/office/2006/metadata/properties" ma:root="true" ma:fieldsID="6d5455c7b7fe7274bdeec31d4ac65e54" ns2:_="" ns3:_="" ns4:_="">
    <xsd:import namespace="1983a1e3-17b0-4752-9d97-3cefd18a4565"/>
    <xsd:import namespace="cfdba0bc-0b3d-4f6a-91be-8628d42b27f4"/>
    <xsd:import namespace="e9a3e277-6fe1-4835-804c-646efa345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Currentvers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3a1e3-17b0-4752-9d97-3cefd18a45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urrentversion" ma:index="19" nillable="true" ma:displayName="Current version" ma:default="0" ma:description="This is the most current version to be displayed as a highlighted document on the home page" ma:format="Dropdown" ma:internalName="Currentversion">
      <xsd:simpleType>
        <xsd:restriction base="dms:Boolean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3654-9e0b-40a7-be5f-9925f2f865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ba0bc-0b3d-4f6a-91be-8628d42b27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3e277-6fe1-4835-804c-646efa34540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52616c0-3e61-46b4-b9ab-47015a8e3ec5}" ma:internalName="TaxCatchAll" ma:showField="CatchAllData" ma:web="e9a3e277-6fe1-4835-804c-646efa3454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a3e277-6fe1-4835-804c-646efa345400" xsi:nil="true"/>
    <lcf76f155ced4ddcb4097134ff3c332f xmlns="1983a1e3-17b0-4752-9d97-3cefd18a4565">
      <Terms xmlns="http://schemas.microsoft.com/office/infopath/2007/PartnerControls"/>
    </lcf76f155ced4ddcb4097134ff3c332f>
    <Currentversion xmlns="1983a1e3-17b0-4752-9d97-3cefd18a4565">false</Currentversion>
  </documentManagement>
</p:properties>
</file>

<file path=customXml/itemProps1.xml><?xml version="1.0" encoding="utf-8"?>
<ds:datastoreItem xmlns:ds="http://schemas.openxmlformats.org/officeDocument/2006/customXml" ds:itemID="{95E65BCB-5DAA-419A-A316-2A71AFC5B1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39D075-A3D4-4F32-B701-B0D858ABCC11}">
  <ds:schemaRefs>
    <ds:schemaRef ds:uri="1983a1e3-17b0-4752-9d97-3cefd18a4565"/>
    <ds:schemaRef ds:uri="cfdba0bc-0b3d-4f6a-91be-8628d42b27f4"/>
    <ds:schemaRef ds:uri="e9a3e277-6fe1-4835-804c-646efa3454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6432786-4879-41AB-B59C-AEC7ADFFA746}">
  <ds:schemaRefs>
    <ds:schemaRef ds:uri="1983a1e3-17b0-4752-9d97-3cefd18a4565"/>
    <ds:schemaRef ds:uri="cfdba0bc-0b3d-4f6a-91be-8628d42b27f4"/>
    <ds:schemaRef ds:uri="e9a3e277-6fe1-4835-804c-646efa3454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Std - no sponsors</Template>
  <Application>Microsoft Office PowerPoint</Application>
  <PresentationFormat>On-screen Show (16:9)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Std - no sponsors</vt:lpstr>
      <vt:lpstr>Custom Design</vt:lpstr>
      <vt:lpstr>1_Custom Design</vt:lpstr>
      <vt:lpstr>*Insert title* customer journey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 OSullivan</dc:creator>
  <cp:revision>1</cp:revision>
  <cp:lastPrinted>2020-06-09T05:35:31Z</cp:lastPrinted>
  <dcterms:created xsi:type="dcterms:W3CDTF">2022-08-24T04:47:59Z</dcterms:created>
  <dcterms:modified xsi:type="dcterms:W3CDTF">2023-03-13T06:56:55Z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0x010100E77AF72CE5C6C14095905C5E2B35A3D1</vt:lpwstr>
  </property>
  <property fmtid="{D5CDD505-2E9C-101B-9397-08002B2CF9AE}" pid="3" name="_dlc_DocIdItemGuid">
    <vt:lpwstr>8be9e63b-ce58-401a-ba16-cfdb54698c43</vt:lpwstr>
  </property>
  <property fmtid="{D5CDD505-2E9C-101B-9397-08002B2CF9AE}" pid="4" name="MediaServiceImageTags">
    <vt:lpwstr/>
  </property>
</Properties>
</file>