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4"/>
  </p:sldMasterIdLst>
  <p:notesMasterIdLst>
    <p:notesMasterId r:id="rId6"/>
  </p:notesMasterIdLst>
  <p:sldIdLst>
    <p:sldId id="260" r:id="rId5"/>
  </p:sldIdLst>
  <p:sldSz cx="15119350" cy="10691813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FDAF74-84C7-9ED1-BD11-678595C7A13E}" name="Rob Law" initials="RL" userId="S::rob.law@hpw.qld.gov.au::bb95c682-7972-4496-84ea-fc4f59074e9e" providerId="AD"/>
  <p188:author id="{9A0FC6A5-7DA4-FF6C-B65F-9B0A710DE117}" name="Tamara White" initials="TW" userId="S::Tamara.White@hpw.qld.gov.au::3e58fe52-a8e0-4f83-bdeb-05c9576a1ab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Donohoe" initials="ED" lastIdx="1" clrIdx="0">
    <p:extLst>
      <p:ext uri="{19B8F6BF-5375-455C-9EA6-DF929625EA0E}">
        <p15:presenceInfo xmlns:p15="http://schemas.microsoft.com/office/powerpoint/2012/main" userId="S::Emily.DONOHOE@hpw.qld.gov.au::e2d8e485-8bea-4520-b4b3-fd6e68153e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6600"/>
    <a:srgbClr val="FDF7F1"/>
    <a:srgbClr val="FFE7E7"/>
    <a:srgbClr val="EBFFEB"/>
    <a:srgbClr val="053D76"/>
    <a:srgbClr val="075CB0"/>
    <a:srgbClr val="F3F7FF"/>
    <a:srgbClr val="E5F5FF"/>
    <a:srgbClr val="096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039" autoAdjust="0"/>
  </p:normalViewPr>
  <p:slideViewPr>
    <p:cSldViewPr snapToGrid="0">
      <p:cViewPr varScale="1">
        <p:scale>
          <a:sx n="42" d="100"/>
          <a:sy n="42" d="100"/>
        </p:scale>
        <p:origin x="11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ara White" userId="a7768a2fe46ab6d3" providerId="LiveId" clId="{34760DDA-7EC1-4C1C-A78F-C9533B98B983}"/>
    <pc:docChg chg="undo custSel delSld modSld">
      <pc:chgData name="Tamara White" userId="a7768a2fe46ab6d3" providerId="LiveId" clId="{34760DDA-7EC1-4C1C-A78F-C9533B98B983}" dt="2026-07-06T07:11:20.432" v="1104"/>
      <pc:docMkLst>
        <pc:docMk/>
      </pc:docMkLst>
      <pc:sldChg chg="addSp delSp modSp mod">
        <pc:chgData name="Tamara White" userId="a7768a2fe46ab6d3" providerId="LiveId" clId="{34760DDA-7EC1-4C1C-A78F-C9533B98B983}" dt="2026-07-06T07:11:20.432" v="1104"/>
        <pc:sldMkLst>
          <pc:docMk/>
          <pc:sldMk cId="3447095805" sldId="260"/>
        </pc:sldMkLst>
        <pc:spChg chg="mod">
          <ac:chgData name="Tamara White" userId="a7768a2fe46ab6d3" providerId="LiveId" clId="{34760DDA-7EC1-4C1C-A78F-C9533B98B983}" dt="2026-07-06T04:45:06.685" v="379"/>
          <ac:spMkLst>
            <pc:docMk/>
            <pc:sldMk cId="3447095805" sldId="260"/>
            <ac:spMk id="3" creationId="{2B7E2B51-C328-FC4C-7643-98A17D788BAE}"/>
          </ac:spMkLst>
        </pc:spChg>
        <pc:spChg chg="mod">
          <ac:chgData name="Tamara White" userId="a7768a2fe46ab6d3" providerId="LiveId" clId="{34760DDA-7EC1-4C1C-A78F-C9533B98B983}" dt="2026-07-06T02:43:31.526" v="25" actId="20577"/>
          <ac:spMkLst>
            <pc:docMk/>
            <pc:sldMk cId="3447095805" sldId="260"/>
            <ac:spMk id="5" creationId="{ECE6ED6E-0C54-B69C-DCB3-5CA067EAD25C}"/>
          </ac:spMkLst>
        </pc:spChg>
        <pc:spChg chg="mod">
          <ac:chgData name="Tamara White" userId="a7768a2fe46ab6d3" providerId="LiveId" clId="{34760DDA-7EC1-4C1C-A78F-C9533B98B983}" dt="2026-07-06T03:25:36.916" v="353" actId="1076"/>
          <ac:spMkLst>
            <pc:docMk/>
            <pc:sldMk cId="3447095805" sldId="260"/>
            <ac:spMk id="6" creationId="{7E6C0DF3-6171-EE68-A51E-57F0126693E6}"/>
          </ac:spMkLst>
        </pc:spChg>
        <pc:spChg chg="mod">
          <ac:chgData name="Tamara White" userId="a7768a2fe46ab6d3" providerId="LiveId" clId="{34760DDA-7EC1-4C1C-A78F-C9533B98B983}" dt="2026-07-06T07:08:39.661" v="1101" actId="6549"/>
          <ac:spMkLst>
            <pc:docMk/>
            <pc:sldMk cId="3447095805" sldId="260"/>
            <ac:spMk id="9" creationId="{F895E59A-E4A1-7D38-7301-23D8F68C6A71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2" creationId="{5B850138-EEF3-655F-3994-01E343302105}"/>
          </ac:spMkLst>
        </pc:spChg>
        <pc:spChg chg="mod">
          <ac:chgData name="Tamara White" userId="a7768a2fe46ab6d3" providerId="LiveId" clId="{34760DDA-7EC1-4C1C-A78F-C9533B98B983}" dt="2026-07-06T04:58:04.924" v="449"/>
          <ac:spMkLst>
            <pc:docMk/>
            <pc:sldMk cId="3447095805" sldId="260"/>
            <ac:spMk id="13" creationId="{1B3F7807-BACD-F369-6394-7F2ADE692A36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5" creationId="{04AE4948-8107-022F-55BE-E7EA8C0781A4}"/>
          </ac:spMkLst>
        </pc:spChg>
        <pc:spChg chg="mod">
          <ac:chgData name="Tamara White" userId="a7768a2fe46ab6d3" providerId="LiveId" clId="{34760DDA-7EC1-4C1C-A78F-C9533B98B983}" dt="2026-07-06T03:10:59.702" v="163"/>
          <ac:spMkLst>
            <pc:docMk/>
            <pc:sldMk cId="3447095805" sldId="260"/>
            <ac:spMk id="21" creationId="{2CE2E348-7D30-B163-3FBE-17171D08387C}"/>
          </ac:spMkLst>
        </pc:spChg>
        <pc:spChg chg="mod">
          <ac:chgData name="Tamara White" userId="a7768a2fe46ab6d3" providerId="LiveId" clId="{34760DDA-7EC1-4C1C-A78F-C9533B98B983}" dt="2026-07-06T05:04:46.753" v="681" actId="207"/>
          <ac:spMkLst>
            <pc:docMk/>
            <pc:sldMk cId="3447095805" sldId="260"/>
            <ac:spMk id="23" creationId="{838794F0-D89D-7DC2-9B2E-50672894A06A}"/>
          </ac:spMkLst>
        </pc:spChg>
        <pc:spChg chg="mod">
          <ac:chgData name="Tamara White" userId="a7768a2fe46ab6d3" providerId="LiveId" clId="{34760DDA-7EC1-4C1C-A78F-C9533B98B983}" dt="2026-07-06T05:04:50.697" v="682" actId="207"/>
          <ac:spMkLst>
            <pc:docMk/>
            <pc:sldMk cId="3447095805" sldId="260"/>
            <ac:spMk id="24" creationId="{E9DD2824-F9DE-6DAA-8689-99E63122995B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28" creationId="{DFFBAC56-67B9-FCB1-ADE6-F4F99DB45E8D}"/>
          </ac:spMkLst>
        </pc:spChg>
        <pc:spChg chg="mod">
          <ac:chgData name="Tamara White" userId="a7768a2fe46ab6d3" providerId="LiveId" clId="{34760DDA-7EC1-4C1C-A78F-C9533B98B983}" dt="2026-07-06T04:45:16.318" v="380"/>
          <ac:spMkLst>
            <pc:docMk/>
            <pc:sldMk cId="3447095805" sldId="260"/>
            <ac:spMk id="30" creationId="{EF5B1589-43EA-17FA-7C9E-20365E127354}"/>
          </ac:spMkLst>
        </pc:spChg>
        <pc:spChg chg="mod">
          <ac:chgData name="Tamara White" userId="a7768a2fe46ab6d3" providerId="LiveId" clId="{34760DDA-7EC1-4C1C-A78F-C9533B98B983}" dt="2026-07-06T05:19:58.114" v="1056" actId="20577"/>
          <ac:spMkLst>
            <pc:docMk/>
            <pc:sldMk cId="3447095805" sldId="260"/>
            <ac:spMk id="31" creationId="{0A7EBA2A-164D-600C-D317-57101A49B747}"/>
          </ac:spMkLst>
        </pc:spChg>
        <pc:spChg chg="mod">
          <ac:chgData name="Tamara White" userId="a7768a2fe46ab6d3" providerId="LiveId" clId="{34760DDA-7EC1-4C1C-A78F-C9533B98B983}" dt="2026-07-06T05:05:10.234" v="688" actId="207"/>
          <ac:spMkLst>
            <pc:docMk/>
            <pc:sldMk cId="3447095805" sldId="260"/>
            <ac:spMk id="33" creationId="{9C9F7A48-F23A-0C7C-9C19-270B172A7511}"/>
          </ac:spMkLst>
        </pc:spChg>
        <pc:spChg chg="mod">
          <ac:chgData name="Tamara White" userId="a7768a2fe46ab6d3" providerId="LiveId" clId="{34760DDA-7EC1-4C1C-A78F-C9533B98B983}" dt="2026-07-06T05:05:14.051" v="689" actId="207"/>
          <ac:spMkLst>
            <pc:docMk/>
            <pc:sldMk cId="3447095805" sldId="260"/>
            <ac:spMk id="34" creationId="{D2D36BF7-E977-029D-F0AA-19AD9E40675D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38" creationId="{B18EA3C9-A725-C794-B382-3A6611E82449}"/>
          </ac:spMkLst>
        </pc:spChg>
        <pc:spChg chg="mod">
          <ac:chgData name="Tamara White" userId="a7768a2fe46ab6d3" providerId="LiveId" clId="{34760DDA-7EC1-4C1C-A78F-C9533B98B983}" dt="2026-07-06T05:19:16.009" v="1053" actId="20577"/>
          <ac:spMkLst>
            <pc:docMk/>
            <pc:sldMk cId="3447095805" sldId="260"/>
            <ac:spMk id="40" creationId="{D6865886-3A84-9316-E12D-495724611709}"/>
          </ac:spMkLst>
        </pc:spChg>
        <pc:spChg chg="mod">
          <ac:chgData name="Tamara White" userId="a7768a2fe46ab6d3" providerId="LiveId" clId="{34760DDA-7EC1-4C1C-A78F-C9533B98B983}" dt="2026-07-06T05:19:32.256" v="1054" actId="20577"/>
          <ac:spMkLst>
            <pc:docMk/>
            <pc:sldMk cId="3447095805" sldId="260"/>
            <ac:spMk id="41" creationId="{9BC97D09-47F4-91F7-B95E-2DFCCA661E5F}"/>
          </ac:spMkLst>
        </pc:spChg>
        <pc:spChg chg="mod">
          <ac:chgData name="Tamara White" userId="a7768a2fe46ab6d3" providerId="LiveId" clId="{34760DDA-7EC1-4C1C-A78F-C9533B98B983}" dt="2026-07-06T05:05:10.234" v="688" actId="207"/>
          <ac:spMkLst>
            <pc:docMk/>
            <pc:sldMk cId="3447095805" sldId="260"/>
            <ac:spMk id="43" creationId="{4DCC4AD1-7072-3D4E-F021-50E35E37EBC3}"/>
          </ac:spMkLst>
        </pc:spChg>
        <pc:spChg chg="mod">
          <ac:chgData name="Tamara White" userId="a7768a2fe46ab6d3" providerId="LiveId" clId="{34760DDA-7EC1-4C1C-A78F-C9533B98B983}" dt="2026-07-06T05:05:16.232" v="690" actId="207"/>
          <ac:spMkLst>
            <pc:docMk/>
            <pc:sldMk cId="3447095805" sldId="260"/>
            <ac:spMk id="44" creationId="{6CC8FE1C-D8D8-C062-A281-940A46A41BE0}"/>
          </ac:spMkLst>
        </pc:spChg>
        <pc:spChg chg="mod">
          <ac:chgData name="Tamara White" userId="a7768a2fe46ab6d3" providerId="LiveId" clId="{34760DDA-7EC1-4C1C-A78F-C9533B98B983}" dt="2026-07-06T03:11:29.762" v="166"/>
          <ac:spMkLst>
            <pc:docMk/>
            <pc:sldMk cId="3447095805" sldId="260"/>
            <ac:spMk id="51" creationId="{D9383002-3469-225B-DE80-0B24E505C671}"/>
          </ac:spMkLst>
        </pc:spChg>
        <pc:spChg chg="mod">
          <ac:chgData name="Tamara White" userId="a7768a2fe46ab6d3" providerId="LiveId" clId="{34760DDA-7EC1-4C1C-A78F-C9533B98B983}" dt="2026-07-06T05:05:10.234" v="688" actId="207"/>
          <ac:spMkLst>
            <pc:docMk/>
            <pc:sldMk cId="3447095805" sldId="260"/>
            <ac:spMk id="53" creationId="{1AA19D52-C845-F6B0-AD57-57831130BD88}"/>
          </ac:spMkLst>
        </pc:spChg>
        <pc:spChg chg="mod">
          <ac:chgData name="Tamara White" userId="a7768a2fe46ab6d3" providerId="LiveId" clId="{34760DDA-7EC1-4C1C-A78F-C9533B98B983}" dt="2026-07-06T05:05:18.597" v="691" actId="207"/>
          <ac:spMkLst>
            <pc:docMk/>
            <pc:sldMk cId="3447095805" sldId="260"/>
            <ac:spMk id="54" creationId="{D0B2FA2C-FF74-928F-727D-D1D60E810FD7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59" creationId="{2BD3E190-F436-FD87-63F1-A690E93993DC}"/>
          </ac:spMkLst>
        </pc:spChg>
        <pc:spChg chg="mod">
          <ac:chgData name="Tamara White" userId="a7768a2fe46ab6d3" providerId="LiveId" clId="{34760DDA-7EC1-4C1C-A78F-C9533B98B983}" dt="2026-07-06T05:33:05.119" v="1085"/>
          <ac:spMkLst>
            <pc:docMk/>
            <pc:sldMk cId="3447095805" sldId="260"/>
            <ac:spMk id="61" creationId="{C603D9DF-3851-498F-B1E7-9A3E63F96EAB}"/>
          </ac:spMkLst>
        </pc:spChg>
        <pc:spChg chg="mod">
          <ac:chgData name="Tamara White" userId="a7768a2fe46ab6d3" providerId="LiveId" clId="{34760DDA-7EC1-4C1C-A78F-C9533B98B983}" dt="2026-07-06T05:05:10.234" v="688" actId="207"/>
          <ac:spMkLst>
            <pc:docMk/>
            <pc:sldMk cId="3447095805" sldId="260"/>
            <ac:spMk id="128" creationId="{EB5BE162-9A34-B5BC-4C64-04EC43FDB1AB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30" creationId="{F4335197-4388-7029-8E84-8F1FEFDD4449}"/>
          </ac:spMkLst>
        </pc:spChg>
        <pc:spChg chg="mod">
          <ac:chgData name="Tamara White" userId="a7768a2fe46ab6d3" providerId="LiveId" clId="{34760DDA-7EC1-4C1C-A78F-C9533B98B983}" dt="2026-07-06T02:49:08.080" v="147" actId="20577"/>
          <ac:spMkLst>
            <pc:docMk/>
            <pc:sldMk cId="3447095805" sldId="260"/>
            <ac:spMk id="134" creationId="{CA35EAE1-B4F4-5816-5B08-F25E8587F474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35" creationId="{FE19E17E-DDA5-FA56-A22A-2CC5D8ED17BF}"/>
          </ac:spMkLst>
        </pc:spChg>
        <pc:spChg chg="mod">
          <ac:chgData name="Tamara White" userId="a7768a2fe46ab6d3" providerId="LiveId" clId="{34760DDA-7EC1-4C1C-A78F-C9533B98B983}" dt="2026-07-06T05:05:10.234" v="688" actId="207"/>
          <ac:spMkLst>
            <pc:docMk/>
            <pc:sldMk cId="3447095805" sldId="260"/>
            <ac:spMk id="136" creationId="{7FD05701-298F-237C-F00F-D561F575D9B0}"/>
          </ac:spMkLst>
        </pc:spChg>
        <pc:spChg chg="mod">
          <ac:chgData name="Tamara White" userId="a7768a2fe46ab6d3" providerId="LiveId" clId="{34760DDA-7EC1-4C1C-A78F-C9533B98B983}" dt="2026-07-06T05:05:20.996" v="692" actId="207"/>
          <ac:spMkLst>
            <pc:docMk/>
            <pc:sldMk cId="3447095805" sldId="260"/>
            <ac:spMk id="137" creationId="{1046E69A-5B2E-490A-E341-76A7371A1A08}"/>
          </ac:spMkLst>
        </pc:spChg>
        <pc:spChg chg="mod">
          <ac:chgData name="Tamara White" userId="a7768a2fe46ab6d3" providerId="LiveId" clId="{34760DDA-7EC1-4C1C-A78F-C9533B98B983}" dt="2026-07-06T05:05:48.552" v="694" actId="208"/>
          <ac:spMkLst>
            <pc:docMk/>
            <pc:sldMk cId="3447095805" sldId="260"/>
            <ac:spMk id="138" creationId="{DF4FFB4A-6394-28F4-71F5-D1574BFB70C6}"/>
          </ac:spMkLst>
        </pc:spChg>
        <pc:spChg chg="mod">
          <ac:chgData name="Tamara White" userId="a7768a2fe46ab6d3" providerId="LiveId" clId="{34760DDA-7EC1-4C1C-A78F-C9533B98B983}" dt="2026-07-06T05:20:49.402" v="1062"/>
          <ac:spMkLst>
            <pc:docMk/>
            <pc:sldMk cId="3447095805" sldId="260"/>
            <ac:spMk id="139" creationId="{FF0EC927-11AB-CE6F-FB58-5ACC3C440436}"/>
          </ac:spMkLst>
        </pc:spChg>
        <pc:spChg chg="mod">
          <ac:chgData name="Tamara White" userId="a7768a2fe46ab6d3" providerId="LiveId" clId="{34760DDA-7EC1-4C1C-A78F-C9533B98B983}" dt="2026-07-06T07:10:42.058" v="1102"/>
          <ac:spMkLst>
            <pc:docMk/>
            <pc:sldMk cId="3447095805" sldId="260"/>
            <ac:spMk id="140" creationId="{2F823E14-B0B4-72D3-6364-FF808DE10930}"/>
          </ac:spMkLst>
        </pc:spChg>
        <pc:spChg chg="mod">
          <ac:chgData name="Tamara White" userId="a7768a2fe46ab6d3" providerId="LiveId" clId="{34760DDA-7EC1-4C1C-A78F-C9533B98B983}" dt="2026-07-06T05:20:55.183" v="1064" actId="1076"/>
          <ac:spMkLst>
            <pc:docMk/>
            <pc:sldMk cId="3447095805" sldId="260"/>
            <ac:spMk id="141" creationId="{57F88CCE-FD9E-B3C3-A949-3D372C79C743}"/>
          </ac:spMkLst>
        </pc:spChg>
        <pc:spChg chg="mod">
          <ac:chgData name="Tamara White" userId="a7768a2fe46ab6d3" providerId="LiveId" clId="{34760DDA-7EC1-4C1C-A78F-C9533B98B983}" dt="2026-07-06T05:32:10.981" v="1084" actId="20577"/>
          <ac:spMkLst>
            <pc:docMk/>
            <pc:sldMk cId="3447095805" sldId="260"/>
            <ac:spMk id="142" creationId="{9F8C6413-CAEC-D75C-430C-8DA685D32CA8}"/>
          </ac:spMkLst>
        </pc:spChg>
        <pc:spChg chg="mod">
          <ac:chgData name="Tamara White" userId="a7768a2fe46ab6d3" providerId="LiveId" clId="{34760DDA-7EC1-4C1C-A78F-C9533B98B983}" dt="2026-07-06T05:05:50.784" v="696" actId="208"/>
          <ac:spMkLst>
            <pc:docMk/>
            <pc:sldMk cId="3447095805" sldId="260"/>
            <ac:spMk id="146" creationId="{FB1484DC-2F38-9BCC-5D5D-276DF366F70A}"/>
          </ac:spMkLst>
        </pc:spChg>
        <pc:spChg chg="mod">
          <ac:chgData name="Tamara White" userId="a7768a2fe46ab6d3" providerId="LiveId" clId="{34760DDA-7EC1-4C1C-A78F-C9533B98B983}" dt="2026-07-06T07:10:47.459" v="1103"/>
          <ac:spMkLst>
            <pc:docMk/>
            <pc:sldMk cId="3447095805" sldId="260"/>
            <ac:spMk id="150" creationId="{D43E7C6F-60BA-B119-FC9C-E38C3F3FC626}"/>
          </ac:spMkLst>
        </pc:spChg>
        <pc:spChg chg="mod">
          <ac:chgData name="Tamara White" userId="a7768a2fe46ab6d3" providerId="LiveId" clId="{34760DDA-7EC1-4C1C-A78F-C9533B98B983}" dt="2026-07-06T03:28:44.345" v="373" actId="1076"/>
          <ac:spMkLst>
            <pc:docMk/>
            <pc:sldMk cId="3447095805" sldId="260"/>
            <ac:spMk id="151" creationId="{86D9C4F5-E72D-4B39-109D-1362EC0BE5B8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53" creationId="{D10413BD-83CE-66E0-B400-6B77596BFF16}"/>
          </ac:spMkLst>
        </pc:spChg>
        <pc:spChg chg="mod">
          <ac:chgData name="Tamara White" userId="a7768a2fe46ab6d3" providerId="LiveId" clId="{34760DDA-7EC1-4C1C-A78F-C9533B98B983}" dt="2026-07-06T03:28:44.345" v="373" actId="1076"/>
          <ac:spMkLst>
            <pc:docMk/>
            <pc:sldMk cId="3447095805" sldId="260"/>
            <ac:spMk id="154" creationId="{B9C2362E-D426-D99F-FB19-BAF3F13D3AA1}"/>
          </ac:spMkLst>
        </pc:spChg>
        <pc:spChg chg="mod">
          <ac:chgData name="Tamara White" userId="a7768a2fe46ab6d3" providerId="LiveId" clId="{34760DDA-7EC1-4C1C-A78F-C9533B98B983}" dt="2026-07-06T05:05:53.393" v="698" actId="208"/>
          <ac:spMkLst>
            <pc:docMk/>
            <pc:sldMk cId="3447095805" sldId="260"/>
            <ac:spMk id="155" creationId="{90A5B979-BEF7-B068-4AA8-B6689B011190}"/>
          </ac:spMkLst>
        </pc:spChg>
        <pc:spChg chg="mod">
          <ac:chgData name="Tamara White" userId="a7768a2fe46ab6d3" providerId="LiveId" clId="{34760DDA-7EC1-4C1C-A78F-C9533B98B983}" dt="2026-07-06T05:06:11.063" v="700" actId="207"/>
          <ac:spMkLst>
            <pc:docMk/>
            <pc:sldMk cId="3447095805" sldId="260"/>
            <ac:spMk id="156" creationId="{385FCED3-E422-67E7-8A67-31061C23F232}"/>
          </ac:spMkLst>
        </pc:spChg>
        <pc:spChg chg="mod">
          <ac:chgData name="Tamara White" userId="a7768a2fe46ab6d3" providerId="LiveId" clId="{34760DDA-7EC1-4C1C-A78F-C9533B98B983}" dt="2026-07-06T05:20:10.692" v="1058" actId="20577"/>
          <ac:spMkLst>
            <pc:docMk/>
            <pc:sldMk cId="3447095805" sldId="260"/>
            <ac:spMk id="159" creationId="{DACCC982-B3FC-C118-9D1B-F463FAC3E1EC}"/>
          </ac:spMkLst>
        </pc:spChg>
        <pc:spChg chg="mod">
          <ac:chgData name="Tamara White" userId="a7768a2fe46ab6d3" providerId="LiveId" clId="{34760DDA-7EC1-4C1C-A78F-C9533B98B983}" dt="2026-07-06T05:18:28.218" v="1040" actId="14100"/>
          <ac:spMkLst>
            <pc:docMk/>
            <pc:sldMk cId="3447095805" sldId="260"/>
            <ac:spMk id="162" creationId="{DB063468-04D7-1B20-99A9-2AC527930DDB}"/>
          </ac:spMkLst>
        </pc:spChg>
        <pc:spChg chg="mod">
          <ac:chgData name="Tamara White" userId="a7768a2fe46ab6d3" providerId="LiveId" clId="{34760DDA-7EC1-4C1C-A78F-C9533B98B983}" dt="2026-07-06T05:16:21.239" v="984" actId="1076"/>
          <ac:spMkLst>
            <pc:docMk/>
            <pc:sldMk cId="3447095805" sldId="260"/>
            <ac:spMk id="165" creationId="{A6C4B737-69C7-95FE-DBCB-223641D8F51B}"/>
          </ac:spMkLst>
        </pc:spChg>
        <pc:spChg chg="mod">
          <ac:chgData name="Tamara White" userId="a7768a2fe46ab6d3" providerId="LiveId" clId="{34760DDA-7EC1-4C1C-A78F-C9533B98B983}" dt="2026-07-06T05:16:12.595" v="982" actId="1076"/>
          <ac:spMkLst>
            <pc:docMk/>
            <pc:sldMk cId="3447095805" sldId="260"/>
            <ac:spMk id="166" creationId="{C39310D5-D26E-76DF-FA3E-FA027BAFC7A4}"/>
          </ac:spMkLst>
        </pc:spChg>
        <pc:spChg chg="mod">
          <ac:chgData name="Tamara White" userId="a7768a2fe46ab6d3" providerId="LiveId" clId="{34760DDA-7EC1-4C1C-A78F-C9533B98B983}" dt="2026-07-06T05:18:09.793" v="1039" actId="1076"/>
          <ac:spMkLst>
            <pc:docMk/>
            <pc:sldMk cId="3447095805" sldId="260"/>
            <ac:spMk id="168" creationId="{BFDF7E86-131A-3407-B198-6ECB1406A6DC}"/>
          </ac:spMkLst>
        </pc:spChg>
        <pc:spChg chg="mod">
          <ac:chgData name="Tamara White" userId="a7768a2fe46ab6d3" providerId="LiveId" clId="{34760DDA-7EC1-4C1C-A78F-C9533B98B983}" dt="2026-07-06T05:18:09.793" v="1039" actId="1076"/>
          <ac:spMkLst>
            <pc:docMk/>
            <pc:sldMk cId="3447095805" sldId="260"/>
            <ac:spMk id="169" creationId="{36B9783F-78E1-38C4-6A09-2D2D30925406}"/>
          </ac:spMkLst>
        </pc:spChg>
        <pc:spChg chg="add mod">
          <ac:chgData name="Tamara White" userId="a7768a2fe46ab6d3" providerId="LiveId" clId="{34760DDA-7EC1-4C1C-A78F-C9533B98B983}" dt="2026-07-06T05:20:20.468" v="1061" actId="6549"/>
          <ac:spMkLst>
            <pc:docMk/>
            <pc:sldMk cId="3447095805" sldId="260"/>
            <ac:spMk id="171" creationId="{B3FA7CEF-13CC-6B50-C00F-9449D5371DBB}"/>
          </ac:spMkLst>
        </pc:spChg>
        <pc:spChg chg="mod">
          <ac:chgData name="Tamara White" userId="a7768a2fe46ab6d3" providerId="LiveId" clId="{34760DDA-7EC1-4C1C-A78F-C9533B98B983}" dt="2026-07-06T05:17:57.385" v="1038" actId="1076"/>
          <ac:spMkLst>
            <pc:docMk/>
            <pc:sldMk cId="3447095805" sldId="260"/>
            <ac:spMk id="172" creationId="{996EF41F-BCC9-474B-59B0-866034BD8224}"/>
          </ac:spMkLst>
        </pc:spChg>
        <pc:spChg chg="mod">
          <ac:chgData name="Tamara White" userId="a7768a2fe46ab6d3" providerId="LiveId" clId="{34760DDA-7EC1-4C1C-A78F-C9533B98B983}" dt="2026-07-06T05:12:55.695" v="784" actId="1076"/>
          <ac:spMkLst>
            <pc:docMk/>
            <pc:sldMk cId="3447095805" sldId="260"/>
            <ac:spMk id="174" creationId="{80C7F742-BA1D-BB78-1FE5-A6D7B10D2CE3}"/>
          </ac:spMkLst>
        </pc:spChg>
        <pc:spChg chg="mod">
          <ac:chgData name="Tamara White" userId="a7768a2fe46ab6d3" providerId="LiveId" clId="{34760DDA-7EC1-4C1C-A78F-C9533B98B983}" dt="2026-07-06T05:12:55.695" v="784" actId="1076"/>
          <ac:spMkLst>
            <pc:docMk/>
            <pc:sldMk cId="3447095805" sldId="260"/>
            <ac:spMk id="175" creationId="{A957B61E-96FD-3CA5-C59F-521395E129FB}"/>
          </ac:spMkLst>
        </pc:spChg>
        <pc:spChg chg="mod">
          <ac:chgData name="Tamara White" userId="a7768a2fe46ab6d3" providerId="LiveId" clId="{34760DDA-7EC1-4C1C-A78F-C9533B98B983}" dt="2026-07-06T04:44:00.615" v="377" actId="1076"/>
          <ac:spMkLst>
            <pc:docMk/>
            <pc:sldMk cId="3447095805" sldId="260"/>
            <ac:spMk id="176" creationId="{D432D45B-05E2-D42D-82A2-8D0FFF8DAA90}"/>
          </ac:spMkLst>
        </pc:spChg>
        <pc:spChg chg="mod">
          <ac:chgData name="Tamara White" userId="a7768a2fe46ab6d3" providerId="LiveId" clId="{34760DDA-7EC1-4C1C-A78F-C9533B98B983}" dt="2026-07-06T05:07:35.791" v="707" actId="1076"/>
          <ac:spMkLst>
            <pc:docMk/>
            <pc:sldMk cId="3447095805" sldId="260"/>
            <ac:spMk id="178" creationId="{D163578E-C29D-0B50-93EE-61779993FBCB}"/>
          </ac:spMkLst>
        </pc:spChg>
        <pc:spChg chg="add mod">
          <ac:chgData name="Tamara White" userId="a7768a2fe46ab6d3" providerId="LiveId" clId="{34760DDA-7EC1-4C1C-A78F-C9533B98B983}" dt="2026-07-06T05:11:26.798" v="759" actId="2711"/>
          <ac:spMkLst>
            <pc:docMk/>
            <pc:sldMk cId="3447095805" sldId="260"/>
            <ac:spMk id="180" creationId="{B5F26D89-CC8D-3640-79E7-7677A2414DCF}"/>
          </ac:spMkLst>
        </pc:spChg>
        <pc:spChg chg="mod">
          <ac:chgData name="Tamara White" userId="a7768a2fe46ab6d3" providerId="LiveId" clId="{34760DDA-7EC1-4C1C-A78F-C9533B98B983}" dt="2026-07-06T04:44:00.615" v="377" actId="1076"/>
          <ac:spMkLst>
            <pc:docMk/>
            <pc:sldMk cId="3447095805" sldId="260"/>
            <ac:spMk id="182" creationId="{B62E2340-CAC0-DE40-C4D9-37E20EFDCDFF}"/>
          </ac:spMkLst>
        </pc:spChg>
        <pc:spChg chg="mod">
          <ac:chgData name="Tamara White" userId="a7768a2fe46ab6d3" providerId="LiveId" clId="{34760DDA-7EC1-4C1C-A78F-C9533B98B983}" dt="2026-07-06T04:44:00.615" v="377" actId="1076"/>
          <ac:spMkLst>
            <pc:docMk/>
            <pc:sldMk cId="3447095805" sldId="260"/>
            <ac:spMk id="184" creationId="{7BBD38CD-8976-E503-6295-83AEA9018F1D}"/>
          </ac:spMkLst>
        </pc:spChg>
        <pc:spChg chg="mod">
          <ac:chgData name="Tamara White" userId="a7768a2fe46ab6d3" providerId="LiveId" clId="{34760DDA-7EC1-4C1C-A78F-C9533B98B983}" dt="2026-07-06T07:11:20.432" v="1104"/>
          <ac:spMkLst>
            <pc:docMk/>
            <pc:sldMk cId="3447095805" sldId="260"/>
            <ac:spMk id="186" creationId="{A36895A5-9251-D909-E430-87DFD4349D25}"/>
          </ac:spMkLst>
        </pc:spChg>
        <pc:spChg chg="mod">
          <ac:chgData name="Tamara White" userId="a7768a2fe46ab6d3" providerId="LiveId" clId="{34760DDA-7EC1-4C1C-A78F-C9533B98B983}" dt="2026-07-06T05:11:38.970" v="760" actId="1076"/>
          <ac:spMkLst>
            <pc:docMk/>
            <pc:sldMk cId="3447095805" sldId="260"/>
            <ac:spMk id="189" creationId="{1197418F-8551-38D6-51E0-6CB75BB36031}"/>
          </ac:spMkLst>
        </pc:spChg>
        <pc:picChg chg="add del">
          <ac:chgData name="Tamara White" userId="a7768a2fe46ab6d3" providerId="LiveId" clId="{34760DDA-7EC1-4C1C-A78F-C9533B98B983}" dt="2026-07-06T05:06:39.663" v="703" actId="21"/>
          <ac:picMkLst>
            <pc:docMk/>
            <pc:sldMk cId="3447095805" sldId="260"/>
            <ac:picMk id="27" creationId="{C93B17B9-FBCE-004D-6DB5-211A41EC92C9}"/>
          </ac:picMkLst>
        </pc:picChg>
        <pc:picChg chg="mod">
          <ac:chgData name="Tamara White" userId="a7768a2fe46ab6d3" providerId="LiveId" clId="{34760DDA-7EC1-4C1C-A78F-C9533B98B983}" dt="2026-07-06T03:28:44.345" v="373" actId="1076"/>
          <ac:picMkLst>
            <pc:docMk/>
            <pc:sldMk cId="3447095805" sldId="260"/>
            <ac:picMk id="152" creationId="{E33372C9-2EE6-F968-B64F-DE25E2A1448C}"/>
          </ac:picMkLst>
        </pc:picChg>
        <pc:picChg chg="mod">
          <ac:chgData name="Tamara White" userId="a7768a2fe46ab6d3" providerId="LiveId" clId="{34760DDA-7EC1-4C1C-A78F-C9533B98B983}" dt="2026-07-06T05:18:37.810" v="1042" actId="1076"/>
          <ac:picMkLst>
            <pc:docMk/>
            <pc:sldMk cId="3447095805" sldId="260"/>
            <ac:picMk id="164" creationId="{81CEA7B2-DC3E-EABD-D8A5-77A6179FB52D}"/>
          </ac:picMkLst>
        </pc:picChg>
        <pc:picChg chg="mod">
          <ac:chgData name="Tamara White" userId="a7768a2fe46ab6d3" providerId="LiveId" clId="{34760DDA-7EC1-4C1C-A78F-C9533B98B983}" dt="2026-07-06T05:18:09.793" v="1039" actId="1076"/>
          <ac:picMkLst>
            <pc:docMk/>
            <pc:sldMk cId="3447095805" sldId="260"/>
            <ac:picMk id="167" creationId="{B4E2B3AA-2894-F782-E0BD-6BFAFA367DD1}"/>
          </ac:picMkLst>
        </pc:picChg>
        <pc:picChg chg="mod">
          <ac:chgData name="Tamara White" userId="a7768a2fe46ab6d3" providerId="LiveId" clId="{34760DDA-7EC1-4C1C-A78F-C9533B98B983}" dt="2026-07-06T05:17:57.385" v="1038" actId="1076"/>
          <ac:picMkLst>
            <pc:docMk/>
            <pc:sldMk cId="3447095805" sldId="260"/>
            <ac:picMk id="170" creationId="{1FEB6B8B-A867-95D7-561D-278F41512BFD}"/>
          </ac:picMkLst>
        </pc:picChg>
        <pc:picChg chg="mod">
          <ac:chgData name="Tamara White" userId="a7768a2fe46ab6d3" providerId="LiveId" clId="{34760DDA-7EC1-4C1C-A78F-C9533B98B983}" dt="2026-07-06T05:12:55.695" v="784" actId="1076"/>
          <ac:picMkLst>
            <pc:docMk/>
            <pc:sldMk cId="3447095805" sldId="260"/>
            <ac:picMk id="173" creationId="{F85CCE34-E56E-B777-3568-8EAC2EA4113E}"/>
          </ac:picMkLst>
        </pc:picChg>
        <pc:picChg chg="mod">
          <ac:chgData name="Tamara White" userId="a7768a2fe46ab6d3" providerId="LiveId" clId="{34760DDA-7EC1-4C1C-A78F-C9533B98B983}" dt="2026-07-06T04:44:00.615" v="377" actId="1076"/>
          <ac:picMkLst>
            <pc:docMk/>
            <pc:sldMk cId="3447095805" sldId="260"/>
            <ac:picMk id="177" creationId="{CD9530D1-D9ED-BE4F-63CF-8420BCECC074}"/>
          </ac:picMkLst>
        </pc:picChg>
        <pc:picChg chg="mod">
          <ac:chgData name="Tamara White" userId="a7768a2fe46ab6d3" providerId="LiveId" clId="{34760DDA-7EC1-4C1C-A78F-C9533B98B983}" dt="2026-07-06T04:44:00.615" v="377" actId="1076"/>
          <ac:picMkLst>
            <pc:docMk/>
            <pc:sldMk cId="3447095805" sldId="260"/>
            <ac:picMk id="181" creationId="{2E66403A-5EDB-098C-3113-47475033BE41}"/>
          </ac:picMkLst>
        </pc:picChg>
        <pc:picChg chg="mod">
          <ac:chgData name="Tamara White" userId="a7768a2fe46ab6d3" providerId="LiveId" clId="{34760DDA-7EC1-4C1C-A78F-C9533B98B983}" dt="2026-07-06T04:44:00.615" v="377" actId="1076"/>
          <ac:picMkLst>
            <pc:docMk/>
            <pc:sldMk cId="3447095805" sldId="260"/>
            <ac:picMk id="183" creationId="{018221BF-CBB7-E25A-454F-96EB051812C3}"/>
          </ac:picMkLst>
        </pc:picChg>
        <pc:picChg chg="mod">
          <ac:chgData name="Tamara White" userId="a7768a2fe46ab6d3" providerId="LiveId" clId="{34760DDA-7EC1-4C1C-A78F-C9533B98B983}" dt="2026-07-06T04:44:00.615" v="377" actId="1076"/>
          <ac:picMkLst>
            <pc:docMk/>
            <pc:sldMk cId="3447095805" sldId="260"/>
            <ac:picMk id="185" creationId="{0BB0ABF5-32D7-1ED2-58F1-886D44DDD303}"/>
          </ac:picMkLst>
        </pc:picChg>
        <pc:picChg chg="add del mod">
          <ac:chgData name="Tamara White" userId="a7768a2fe46ab6d3" providerId="LiveId" clId="{34760DDA-7EC1-4C1C-A78F-C9533B98B983}" dt="2026-07-06T05:07:15.795" v="705"/>
          <ac:picMkLst>
            <pc:docMk/>
            <pc:sldMk cId="3447095805" sldId="260"/>
            <ac:picMk id="190" creationId="{FD3BE445-EADB-1225-00E4-47955EDCDC0E}"/>
          </ac:picMkLst>
        </pc:picChg>
      </pc:sldChg>
    </pc:docChg>
  </pc:docChgLst>
  <pc:docChgLst>
    <pc:chgData name="Tamara White" userId="3e58fe52-a8e0-4f83-bdeb-05c9576a1ab2" providerId="ADAL" clId="{34760DDA-7EC1-4C1C-A78F-C9533B98B983}"/>
    <pc:docChg chg="modSld">
      <pc:chgData name="Tamara White" userId="3e58fe52-a8e0-4f83-bdeb-05c9576a1ab2" providerId="ADAL" clId="{34760DDA-7EC1-4C1C-A78F-C9533B98B983}" dt="2026-07-23T01:17:41.140" v="60" actId="20577"/>
      <pc:docMkLst>
        <pc:docMk/>
      </pc:docMkLst>
      <pc:sldChg chg="modSp mod">
        <pc:chgData name="Tamara White" userId="3e58fe52-a8e0-4f83-bdeb-05c9576a1ab2" providerId="ADAL" clId="{34760DDA-7EC1-4C1C-A78F-C9533B98B983}" dt="2026-07-23T01:17:41.140" v="60" actId="20577"/>
        <pc:sldMkLst>
          <pc:docMk/>
          <pc:sldMk cId="3447095805" sldId="260"/>
        </pc:sldMkLst>
        <pc:spChg chg="mod">
          <ac:chgData name="Tamara White" userId="3e58fe52-a8e0-4f83-bdeb-05c9576a1ab2" providerId="ADAL" clId="{34760DDA-7EC1-4C1C-A78F-C9533B98B983}" dt="2026-07-23T01:16:47.478" v="0"/>
          <ac:spMkLst>
            <pc:docMk/>
            <pc:sldMk cId="3447095805" sldId="260"/>
            <ac:spMk id="61" creationId="{C603D9DF-3851-498F-B1E7-9A3E63F96EAB}"/>
          </ac:spMkLst>
        </pc:spChg>
        <pc:spChg chg="mod">
          <ac:chgData name="Tamara White" userId="3e58fe52-a8e0-4f83-bdeb-05c9576a1ab2" providerId="ADAL" clId="{34760DDA-7EC1-4C1C-A78F-C9533B98B983}" dt="2026-07-23T01:17:08.021" v="2" actId="6549"/>
          <ac:spMkLst>
            <pc:docMk/>
            <pc:sldMk cId="3447095805" sldId="260"/>
            <ac:spMk id="150" creationId="{D43E7C6F-60BA-B119-FC9C-E38C3F3FC626}"/>
          </ac:spMkLst>
        </pc:spChg>
        <pc:spChg chg="mod">
          <ac:chgData name="Tamara White" userId="3e58fe52-a8e0-4f83-bdeb-05c9576a1ab2" providerId="ADAL" clId="{34760DDA-7EC1-4C1C-A78F-C9533B98B983}" dt="2026-07-23T01:17:29.066" v="48" actId="20577"/>
          <ac:spMkLst>
            <pc:docMk/>
            <pc:sldMk cId="3447095805" sldId="260"/>
            <ac:spMk id="158" creationId="{79807F85-A9C7-7373-5AC4-D893FC66B41F}"/>
          </ac:spMkLst>
        </pc:spChg>
        <pc:spChg chg="mod">
          <ac:chgData name="Tamara White" userId="3e58fe52-a8e0-4f83-bdeb-05c9576a1ab2" providerId="ADAL" clId="{34760DDA-7EC1-4C1C-A78F-C9533B98B983}" dt="2026-07-23T01:17:41.140" v="60" actId="20577"/>
          <ac:spMkLst>
            <pc:docMk/>
            <pc:sldMk cId="3447095805" sldId="260"/>
            <ac:spMk id="165" creationId="{A6C4B737-69C7-95FE-DBCB-223641D8F5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90398-5E05-4666-91E4-D0605CC4B6D0}" type="datetimeFigureOut">
              <a:rPr lang="en-AU" smtClean="0"/>
              <a:t>27/08/2026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5288" y="857250"/>
            <a:ext cx="32734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A5E70-B66B-4179-B2F9-18022003AEA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4954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A5E70-B66B-4179-B2F9-18022003AEA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6081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82811E-4325-F9FB-8860-EE84367DEDCD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9699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778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49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3D67F74-CBE4-2949-084C-39E6025F4B70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721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CC9521-61F8-2C0B-21A5-D5C786361B95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476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F57BF1-4496-A3BE-F2DC-E43B61352CDA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37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A0A08FF-3D5A-D2FB-EA79-B973509D6FA6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754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691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811777" y="-2339342"/>
            <a:ext cx="9509761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7632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83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57096AD-9247-6D52-B892-565621063593}"/>
              </a:ext>
            </a:extLst>
          </p:cNvPr>
          <p:cNvSpPr/>
          <p:nvPr userDrawn="1"/>
        </p:nvSpPr>
        <p:spPr>
          <a:xfrm rot="16200000" flipV="1">
            <a:off x="2468876" y="-1973583"/>
            <a:ext cx="10226042" cy="14630401"/>
          </a:xfrm>
          <a:prstGeom prst="roundRect">
            <a:avLst>
              <a:gd name="adj" fmla="val 403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198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67D5E-39AF-4BED-89FC-125972864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9592" y="2847851"/>
            <a:ext cx="13300302" cy="6781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3493" marR="0" lvl="0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283493" marR="0" lvl="1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Second level</a:t>
            </a:r>
          </a:p>
          <a:p>
            <a:pPr marL="283493" marR="0" lvl="2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Third level</a:t>
            </a:r>
          </a:p>
          <a:p>
            <a:pPr marL="283493" marR="0" lvl="3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Fourth level</a:t>
            </a:r>
          </a:p>
          <a:p>
            <a:pPr marL="283493" marR="0" lvl="4" indent="-283493" algn="l" defTabSz="1133970" rtl="0" eaLnBrk="1" fontAlgn="auto" latinLnBrk="0" hangingPunct="1">
              <a:lnSpc>
                <a:spcPct val="90000"/>
              </a:lnSpc>
              <a:spcBef>
                <a:spcPts val="124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472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Fifth level</a:t>
            </a:r>
            <a:endParaRPr kumimoji="0" lang="en-US" sz="22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CB16634D-E79D-823F-C11F-5C59E9F9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592" y="1062582"/>
            <a:ext cx="12904866" cy="12497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56249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09" r:id="rId6"/>
    <p:sldLayoutId id="2147483813" r:id="rId7"/>
    <p:sldLayoutId id="2147483810" r:id="rId8"/>
    <p:sldLayoutId id="2147483814" r:id="rId9"/>
    <p:sldLayoutId id="2147483811" r:id="rId10"/>
    <p:sldLayoutId id="2147483812" r:id="rId11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38104"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4630" b="1" i="0" u="none" strike="noStrike" cap="none" spc="0" baseline="0">
          <a:solidFill>
            <a:srgbClr val="005EB8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83493" marR="0" lvl="0" indent="-283493" algn="l" defTabSz="1133970" rtl="0" eaLnBrk="1" fontAlgn="auto" latinLnBrk="0" hangingPunct="1">
        <a:lnSpc>
          <a:spcPct val="90000"/>
        </a:lnSpc>
        <a:spcBef>
          <a:spcPts val="124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347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Kokila" panose="020B0502040204020203" pitchFamily="34" charset="0"/>
          <a:sym typeface="Arial"/>
        </a:defRPr>
      </a:lvl1pPr>
      <a:lvl2pPr marL="850478" marR="0" lvl="1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976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2pPr>
      <a:lvl3pPr marL="1417463" marR="0" lvl="2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480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3pPr>
      <a:lvl4pPr marL="1984448" marR="0" lvl="3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23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4pPr>
      <a:lvl5pPr marL="2551433" marR="0" lvl="4" indent="-283493" algn="l" defTabSz="1133970" rtl="0" eaLnBrk="1" fontAlgn="auto" latinLnBrk="0" hangingPunct="1">
        <a:lnSpc>
          <a:spcPct val="90000"/>
        </a:lnSpc>
        <a:spcBef>
          <a:spcPts val="62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kumimoji="0" lang="en-US" sz="2232" b="0" i="0" u="none" strike="noStrike" kern="1200" cap="none" spc="0" normalizeH="0" baseline="0" noProof="0">
          <a:ln>
            <a:noFill/>
          </a:ln>
          <a:solidFill>
            <a:prstClr val="black"/>
          </a:solidFill>
          <a:effectLst/>
          <a:uLnTx/>
          <a:uFillTx/>
          <a:latin typeface="Arial Nova" panose="020B0504020202020204" pitchFamily="34" charset="0"/>
          <a:ea typeface="Arial Nova" panose="020B0504020202020204" pitchFamily="34" charset="0"/>
          <a:cs typeface="Arial"/>
          <a:sym typeface="Arial"/>
        </a:defRPr>
      </a:lvl5pPr>
      <a:lvl6pPr marL="472488" marR="0" lvl="5" indent="-47248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 pitchFamily="34" charset="0"/>
        <a:buChar char="•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31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2C0206F3-2130-64F4-64C1-59A659CAFCA3}"/>
              </a:ext>
            </a:extLst>
          </p:cNvPr>
          <p:cNvSpPr/>
          <p:nvPr/>
        </p:nvSpPr>
        <p:spPr>
          <a:xfrm>
            <a:off x="0" y="0"/>
            <a:ext cx="15118690" cy="777240"/>
          </a:xfrm>
          <a:prstGeom prst="rect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CE6ED6E-0C54-B69C-DCB3-5CA067EAD25C}"/>
              </a:ext>
            </a:extLst>
          </p:cNvPr>
          <p:cNvSpPr/>
          <p:nvPr/>
        </p:nvSpPr>
        <p:spPr>
          <a:xfrm>
            <a:off x="365760" y="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Reportable conduct scheme</a:t>
            </a:r>
            <a:endParaRPr lang="en-US" sz="3000" dirty="0">
              <a:latin typeface="Arial Nova" panose="020B0504020202020204" pitchFamily="34" charset="0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E6C0DF3-6171-EE68-A51E-57F0126693E6}"/>
              </a:ext>
            </a:extLst>
          </p:cNvPr>
          <p:cNvSpPr/>
          <p:nvPr/>
        </p:nvSpPr>
        <p:spPr>
          <a:xfrm>
            <a:off x="0" y="777240"/>
            <a:ext cx="15118690" cy="698236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7" name="Image 0" descr="/home/claude/build/images/icons/lightbulb_white.png">
            <a:extLst>
              <a:ext uri="{FF2B5EF4-FFF2-40B4-BE49-F238E27FC236}">
                <a16:creationId xmlns:a16="http://schemas.microsoft.com/office/drawing/2014/main" id="{E5C04976-5DB7-ECA1-CB0F-B09C35C72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60120"/>
            <a:ext cx="182880" cy="182880"/>
          </a:xfrm>
          <a:prstGeom prst="rect">
            <a:avLst/>
          </a:prstGeom>
        </p:spPr>
      </p:pic>
      <p:sp>
        <p:nvSpPr>
          <p:cNvPr id="9" name="Text 7">
            <a:extLst>
              <a:ext uri="{FF2B5EF4-FFF2-40B4-BE49-F238E27FC236}">
                <a16:creationId xmlns:a16="http://schemas.microsoft.com/office/drawing/2014/main" id="{F895E59A-E4A1-7D38-7301-23D8F68C6A71}"/>
              </a:ext>
            </a:extLst>
          </p:cNvPr>
          <p:cNvSpPr/>
          <p:nvPr/>
        </p:nvSpPr>
        <p:spPr>
          <a:xfrm>
            <a:off x="253776" y="794853"/>
            <a:ext cx="10139294" cy="668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sz="110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This placemat provides a high-level overview of the Reportable Conduct Scheme, the responsibilities of reporting entities, and key considerations where suppliers deliver services on behalf of the agency. It is a summary guide only. Always follow your agency's approved child safety and incident reporting procedures.</a:t>
            </a:r>
          </a:p>
          <a:p>
            <a:pPr>
              <a:lnSpc>
                <a:spcPct val="112000"/>
              </a:lnSpc>
            </a:pPr>
            <a:r>
              <a:rPr lang="en-AU" sz="1100" b="1" i="1" dirty="0">
                <a:highlight>
                  <a:srgbClr val="FFFF00"/>
                </a:highlight>
                <a:latin typeface="Arial" pitchFamily="34" charset="0"/>
              </a:rPr>
              <a:t>Agency to insert: which of the agency’s entities and services are reporting entities under the Act.</a:t>
            </a:r>
          </a:p>
          <a:p>
            <a:pPr marL="0" indent="0">
              <a:lnSpc>
                <a:spcPct val="112000"/>
              </a:lnSpc>
              <a:buNone/>
            </a:pPr>
            <a:endParaRPr lang="en-US" sz="1100" dirty="0">
              <a:solidFill>
                <a:srgbClr val="475569"/>
              </a:solidFill>
              <a:latin typeface="Arial Nova" panose="020B0504020202020204" pitchFamily="34" charset="0"/>
              <a:ea typeface="Arial" pitchFamily="34" charset="-122"/>
              <a:cs typeface="Arial" pitchFamily="34" charset="-120"/>
            </a:endParaRPr>
          </a:p>
        </p:txBody>
      </p:sp>
      <p:sp>
        <p:nvSpPr>
          <p:cNvPr id="178" name="Text 107">
            <a:extLst>
              <a:ext uri="{FF2B5EF4-FFF2-40B4-BE49-F238E27FC236}">
                <a16:creationId xmlns:a16="http://schemas.microsoft.com/office/drawing/2014/main" id="{D163578E-C29D-0B50-93EE-61779993FBCB}"/>
              </a:ext>
            </a:extLst>
          </p:cNvPr>
          <p:cNvSpPr/>
          <p:nvPr/>
        </p:nvSpPr>
        <p:spPr>
          <a:xfrm>
            <a:off x="365760" y="10278061"/>
            <a:ext cx="7936029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5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Child safety is everyone's responsibility. Together we protect children.   </a:t>
            </a:r>
            <a:r>
              <a:rPr lang="en-US" sz="105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For more information, visit www.qfcc.qld.gov.au</a:t>
            </a:r>
            <a:endParaRPr lang="en-US" sz="1050" dirty="0">
              <a:latin typeface="Arial Nova" panose="020B0504020202020204" pitchFamily="34" charset="0"/>
            </a:endParaRPr>
          </a:p>
          <a:p>
            <a:pPr marL="0" indent="0">
              <a:buNone/>
            </a:pPr>
            <a:r>
              <a:rPr lang="en-US" sz="105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050" dirty="0">
              <a:latin typeface="Arial Nova" panose="020B0504020202020204" pitchFamily="34" charset="0"/>
            </a:endParaRPr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BCE4EE10-3F77-C55D-BB9D-487E3B851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892160" y="10130460"/>
            <a:ext cx="2829735" cy="476785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2B7E2B51-C328-FC4C-7643-98A17D788BAE}"/>
              </a:ext>
            </a:extLst>
          </p:cNvPr>
          <p:cNvSpPr/>
          <p:nvPr/>
        </p:nvSpPr>
        <p:spPr>
          <a:xfrm>
            <a:off x="5967374" y="82296"/>
            <a:ext cx="457200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400"/>
              </a:spcAft>
              <a:buNone/>
            </a:pPr>
            <a:r>
              <a:rPr lang="en-US" sz="1100" dirty="0">
                <a:solidFill>
                  <a:schemeClr val="bg1"/>
                </a:solidFill>
                <a:latin typeface="Arial Nova" panose="020B0504020202020204" pitchFamily="34" charset="0"/>
              </a:rPr>
              <a:t>Where an agency is a reporting entity under the Child Safe </a:t>
            </a:r>
            <a:r>
              <a:rPr lang="en-US" sz="1100" dirty="0" err="1">
                <a:solidFill>
                  <a:schemeClr val="bg1"/>
                </a:solidFill>
                <a:latin typeface="Arial Nova" panose="020B0504020202020204" pitchFamily="34" charset="0"/>
              </a:rPr>
              <a:t>Organisations</a:t>
            </a:r>
            <a:r>
              <a:rPr lang="en-US" sz="1100" dirty="0">
                <a:solidFill>
                  <a:schemeClr val="bg1"/>
                </a:solidFill>
                <a:latin typeface="Arial Nova" panose="020B0504020202020204" pitchFamily="34" charset="0"/>
              </a:rPr>
              <a:t> Act 2024 (Qld), it must comply with the Reportable Conduct Scheme. Agencies should confirm their internal reporting and escalation pathways.</a:t>
            </a:r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5B850138-EEF3-655F-3994-01E343302105}"/>
              </a:ext>
            </a:extLst>
          </p:cNvPr>
          <p:cNvSpPr/>
          <p:nvPr/>
        </p:nvSpPr>
        <p:spPr>
          <a:xfrm>
            <a:off x="10654589" y="292607"/>
            <a:ext cx="4233672" cy="996697"/>
          </a:xfrm>
          <a:prstGeom prst="roundRect">
            <a:avLst>
              <a:gd name="adj" fmla="val 4918"/>
            </a:avLst>
          </a:prstGeom>
          <a:solidFill>
            <a:srgbClr val="DCEEFB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1B3F7807-BACD-F369-6394-7F2ADE692A36}"/>
              </a:ext>
            </a:extLst>
          </p:cNvPr>
          <p:cNvSpPr/>
          <p:nvPr/>
        </p:nvSpPr>
        <p:spPr>
          <a:xfrm>
            <a:off x="10839298" y="406492"/>
            <a:ext cx="3913632" cy="7913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105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WHAT IS THE SCHEME?</a:t>
            </a:r>
            <a:endParaRPr lang="en-US" sz="1050" dirty="0">
              <a:latin typeface="Arial Nova" panose="020B0504020202020204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900" b="1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The Reportable Conduct Scheme helps ensure serious allegations involving workers are reported, investigated and responded to consistently. It promotes child safety through timely reporting, independent oversight and continuous improvement.</a:t>
            </a:r>
            <a:endParaRPr lang="en-US" sz="1050" dirty="0">
              <a:latin typeface="Arial Nova" panose="020B0504020202020204" pitchFamily="34" charset="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B0D9F952-60FA-9E01-8563-B4D0CEE3416C}"/>
              </a:ext>
            </a:extLst>
          </p:cNvPr>
          <p:cNvSpPr/>
          <p:nvPr/>
        </p:nvSpPr>
        <p:spPr>
          <a:xfrm>
            <a:off x="365760" y="1517904"/>
            <a:ext cx="1438717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OUR KEY OBLIGATIONS AND TIME LIMITS   </a:t>
            </a:r>
            <a:r>
              <a:rPr lang="en-US" sz="105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Time limits start when the head of the organisation becomes aware.</a:t>
            </a:r>
            <a:endParaRPr lang="en-US" sz="1400" dirty="0">
              <a:latin typeface="Arial Nova" panose="020B0504020202020204" pitchFamily="34" charset="0"/>
            </a:endParaRPr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04AE4948-8107-022F-55BE-E7EA8C0781A4}"/>
              </a:ext>
            </a:extLst>
          </p:cNvPr>
          <p:cNvSpPr/>
          <p:nvPr/>
        </p:nvSpPr>
        <p:spPr>
          <a:xfrm>
            <a:off x="365760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6" name="Shape 6">
            <a:extLst>
              <a:ext uri="{FF2B5EF4-FFF2-40B4-BE49-F238E27FC236}">
                <a16:creationId xmlns:a16="http://schemas.microsoft.com/office/drawing/2014/main" id="{E0B371C7-AD52-7C37-050C-F733BE6E3AC3}"/>
              </a:ext>
            </a:extLst>
          </p:cNvPr>
          <p:cNvSpPr/>
          <p:nvPr/>
        </p:nvSpPr>
        <p:spPr>
          <a:xfrm>
            <a:off x="512064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87A5F36A-83EE-6218-211D-C252A14C7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" y="2148840"/>
            <a:ext cx="292608" cy="292608"/>
          </a:xfrm>
          <a:prstGeom prst="rect">
            <a:avLst/>
          </a:prstGeom>
        </p:spPr>
      </p:pic>
      <p:sp>
        <p:nvSpPr>
          <p:cNvPr id="18" name="Shape 7">
            <a:extLst>
              <a:ext uri="{FF2B5EF4-FFF2-40B4-BE49-F238E27FC236}">
                <a16:creationId xmlns:a16="http://schemas.microsoft.com/office/drawing/2014/main" id="{A4C392D6-64C5-7AAE-0528-86D3743FC6E2}"/>
              </a:ext>
            </a:extLst>
          </p:cNvPr>
          <p:cNvSpPr/>
          <p:nvPr/>
        </p:nvSpPr>
        <p:spPr>
          <a:xfrm>
            <a:off x="914400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87A0786E-5A4F-E376-5A0E-220DD835E886}"/>
              </a:ext>
            </a:extLst>
          </p:cNvPr>
          <p:cNvSpPr/>
          <p:nvPr/>
        </p:nvSpPr>
        <p:spPr>
          <a:xfrm>
            <a:off x="914400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20" name="Text 9">
            <a:extLst>
              <a:ext uri="{FF2B5EF4-FFF2-40B4-BE49-F238E27FC236}">
                <a16:creationId xmlns:a16="http://schemas.microsoft.com/office/drawing/2014/main" id="{799455BC-112E-E538-8BEF-5D9A67B19EA9}"/>
              </a:ext>
            </a:extLst>
          </p:cNvPr>
          <p:cNvSpPr/>
          <p:nvPr/>
        </p:nvSpPr>
        <p:spPr>
          <a:xfrm>
            <a:off x="512064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 up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2CE2E348-7D30-B163-3FBE-17171D08387C}"/>
              </a:ext>
            </a:extLst>
          </p:cNvPr>
          <p:cNvSpPr/>
          <p:nvPr/>
        </p:nvSpPr>
        <p:spPr>
          <a:xfrm>
            <a:off x="512064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 worker who becomes aware of a reportable allegation or conviction must report it to the head of the </a:t>
            </a:r>
            <a:r>
              <a:rPr lang="en-US" sz="900" dirty="0" err="1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organisation</a:t>
            </a: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5AD71D42-3887-3FD4-5147-7D2C3A5412A8}"/>
              </a:ext>
            </a:extLst>
          </p:cNvPr>
          <p:cNvSpPr/>
          <p:nvPr/>
        </p:nvSpPr>
        <p:spPr>
          <a:xfrm>
            <a:off x="2531974" y="2907792"/>
            <a:ext cx="292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5CB0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sp>
        <p:nvSpPr>
          <p:cNvPr id="23" name="Shape 12">
            <a:extLst>
              <a:ext uri="{FF2B5EF4-FFF2-40B4-BE49-F238E27FC236}">
                <a16:creationId xmlns:a16="http://schemas.microsoft.com/office/drawing/2014/main" id="{838794F0-D89D-7DC2-9B2E-50672894A06A}"/>
              </a:ext>
            </a:extLst>
          </p:cNvPr>
          <p:cNvSpPr/>
          <p:nvPr/>
        </p:nvSpPr>
        <p:spPr>
          <a:xfrm>
            <a:off x="365760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chemeClr val="bg2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E9DD2824-F9DE-6DAA-8689-99E63122995B}"/>
              </a:ext>
            </a:extLst>
          </p:cNvPr>
          <p:cNvSpPr/>
          <p:nvPr/>
        </p:nvSpPr>
        <p:spPr>
          <a:xfrm>
            <a:off x="365760" y="4370832"/>
            <a:ext cx="218450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As soon as practicable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id="{0F408686-434C-A1A7-F859-D0431CC9AD07}"/>
              </a:ext>
            </a:extLst>
          </p:cNvPr>
          <p:cNvSpPr/>
          <p:nvPr/>
        </p:nvSpPr>
        <p:spPr>
          <a:xfrm>
            <a:off x="2806294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26" name="Shape 15">
            <a:extLst>
              <a:ext uri="{FF2B5EF4-FFF2-40B4-BE49-F238E27FC236}">
                <a16:creationId xmlns:a16="http://schemas.microsoft.com/office/drawing/2014/main" id="{CD205264-D8A2-9F2A-A820-178B6EFF8C85}"/>
              </a:ext>
            </a:extLst>
          </p:cNvPr>
          <p:cNvSpPr/>
          <p:nvPr/>
        </p:nvSpPr>
        <p:spPr>
          <a:xfrm>
            <a:off x="2952598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27" name="Image 1" descr="preencoded.png">
            <a:extLst>
              <a:ext uri="{FF2B5EF4-FFF2-40B4-BE49-F238E27FC236}">
                <a16:creationId xmlns:a16="http://schemas.microsoft.com/office/drawing/2014/main" id="{C93B17B9-FBCE-004D-6DB5-211A41EC9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1470" y="2148840"/>
            <a:ext cx="292608" cy="292608"/>
          </a:xfrm>
          <a:prstGeom prst="rect">
            <a:avLst/>
          </a:prstGeom>
        </p:spPr>
      </p:pic>
      <p:sp>
        <p:nvSpPr>
          <p:cNvPr id="28" name="Shape 16">
            <a:extLst>
              <a:ext uri="{FF2B5EF4-FFF2-40B4-BE49-F238E27FC236}">
                <a16:creationId xmlns:a16="http://schemas.microsoft.com/office/drawing/2014/main" id="{DFFBAC56-67B9-FCB1-ADE6-F4F99DB45E8D}"/>
              </a:ext>
            </a:extLst>
          </p:cNvPr>
          <p:cNvSpPr/>
          <p:nvPr/>
        </p:nvSpPr>
        <p:spPr>
          <a:xfrm>
            <a:off x="3354934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293519E0-969D-8083-7992-29814CFD4D5F}"/>
              </a:ext>
            </a:extLst>
          </p:cNvPr>
          <p:cNvSpPr/>
          <p:nvPr/>
        </p:nvSpPr>
        <p:spPr>
          <a:xfrm>
            <a:off x="3354934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EF5B1589-43EA-17FA-7C9E-20365E127354}"/>
              </a:ext>
            </a:extLst>
          </p:cNvPr>
          <p:cNvSpPr/>
          <p:nvPr/>
        </p:nvSpPr>
        <p:spPr>
          <a:xfrm>
            <a:off x="2952598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Head notifies the QFCC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0A7EBA2A-164D-600C-D317-57101A49B747}"/>
              </a:ext>
            </a:extLst>
          </p:cNvPr>
          <p:cNvSpPr/>
          <p:nvPr/>
        </p:nvSpPr>
        <p:spPr>
          <a:xfrm>
            <a:off x="2952598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The head of the reporting entity must notify the QFCC of the reportable allegation or conviction. The notice must include actions taken to manage risk and proposed investigation steps.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32" name="Text 20">
            <a:extLst>
              <a:ext uri="{FF2B5EF4-FFF2-40B4-BE49-F238E27FC236}">
                <a16:creationId xmlns:a16="http://schemas.microsoft.com/office/drawing/2014/main" id="{B18113B4-9ECB-F2F5-D64A-E42BD47EE371}"/>
              </a:ext>
            </a:extLst>
          </p:cNvPr>
          <p:cNvSpPr/>
          <p:nvPr/>
        </p:nvSpPr>
        <p:spPr>
          <a:xfrm>
            <a:off x="4972507" y="2907792"/>
            <a:ext cx="292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5CB0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sp>
        <p:nvSpPr>
          <p:cNvPr id="33" name="Shape 21">
            <a:extLst>
              <a:ext uri="{FF2B5EF4-FFF2-40B4-BE49-F238E27FC236}">
                <a16:creationId xmlns:a16="http://schemas.microsoft.com/office/drawing/2014/main" id="{9C9F7A48-F23A-0C7C-9C19-270B172A7511}"/>
              </a:ext>
            </a:extLst>
          </p:cNvPr>
          <p:cNvSpPr/>
          <p:nvPr/>
        </p:nvSpPr>
        <p:spPr>
          <a:xfrm>
            <a:off x="2806294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chemeClr val="bg2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34" name="Text 22">
            <a:extLst>
              <a:ext uri="{FF2B5EF4-FFF2-40B4-BE49-F238E27FC236}">
                <a16:creationId xmlns:a16="http://schemas.microsoft.com/office/drawing/2014/main" id="{D2D36BF7-E977-029D-F0AA-19AD9E40675D}"/>
              </a:ext>
            </a:extLst>
          </p:cNvPr>
          <p:cNvSpPr/>
          <p:nvPr/>
        </p:nvSpPr>
        <p:spPr>
          <a:xfrm>
            <a:off x="2806294" y="4370832"/>
            <a:ext cx="218450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Within 3 business days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35" name="Shape 23">
            <a:extLst>
              <a:ext uri="{FF2B5EF4-FFF2-40B4-BE49-F238E27FC236}">
                <a16:creationId xmlns:a16="http://schemas.microsoft.com/office/drawing/2014/main" id="{299D0396-B75B-8685-77E8-0C88C1D14588}"/>
              </a:ext>
            </a:extLst>
          </p:cNvPr>
          <p:cNvSpPr/>
          <p:nvPr/>
        </p:nvSpPr>
        <p:spPr>
          <a:xfrm>
            <a:off x="5246827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36" name="Shape 24">
            <a:extLst>
              <a:ext uri="{FF2B5EF4-FFF2-40B4-BE49-F238E27FC236}">
                <a16:creationId xmlns:a16="http://schemas.microsoft.com/office/drawing/2014/main" id="{68285D33-C873-23FA-3334-2FA77BDBB5EA}"/>
              </a:ext>
            </a:extLst>
          </p:cNvPr>
          <p:cNvSpPr/>
          <p:nvPr/>
        </p:nvSpPr>
        <p:spPr>
          <a:xfrm>
            <a:off x="5393131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37" name="Image 2" descr="preencoded.png">
            <a:extLst>
              <a:ext uri="{FF2B5EF4-FFF2-40B4-BE49-F238E27FC236}">
                <a16:creationId xmlns:a16="http://schemas.microsoft.com/office/drawing/2014/main" id="{5CEDCA2F-A8BC-8A25-8D01-B84D38E7B7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2003" y="2148840"/>
            <a:ext cx="292608" cy="292608"/>
          </a:xfrm>
          <a:prstGeom prst="rect">
            <a:avLst/>
          </a:prstGeom>
        </p:spPr>
      </p:pic>
      <p:sp>
        <p:nvSpPr>
          <p:cNvPr id="38" name="Shape 25">
            <a:extLst>
              <a:ext uri="{FF2B5EF4-FFF2-40B4-BE49-F238E27FC236}">
                <a16:creationId xmlns:a16="http://schemas.microsoft.com/office/drawing/2014/main" id="{B18EA3C9-A725-C794-B382-3A6611E82449}"/>
              </a:ext>
            </a:extLst>
          </p:cNvPr>
          <p:cNvSpPr/>
          <p:nvPr/>
        </p:nvSpPr>
        <p:spPr>
          <a:xfrm>
            <a:off x="5795467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39" name="Text 26">
            <a:extLst>
              <a:ext uri="{FF2B5EF4-FFF2-40B4-BE49-F238E27FC236}">
                <a16:creationId xmlns:a16="http://schemas.microsoft.com/office/drawing/2014/main" id="{E02B1578-92BD-E8E4-7C3A-720703F18950}"/>
              </a:ext>
            </a:extLst>
          </p:cNvPr>
          <p:cNvSpPr/>
          <p:nvPr/>
        </p:nvSpPr>
        <p:spPr>
          <a:xfrm>
            <a:off x="5795467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40" name="Text 27">
            <a:extLst>
              <a:ext uri="{FF2B5EF4-FFF2-40B4-BE49-F238E27FC236}">
                <a16:creationId xmlns:a16="http://schemas.microsoft.com/office/drawing/2014/main" id="{D6865886-3A84-9316-E12D-495724611709}"/>
              </a:ext>
            </a:extLst>
          </p:cNvPr>
          <p:cNvSpPr/>
          <p:nvPr/>
        </p:nvSpPr>
        <p:spPr>
          <a:xfrm>
            <a:off x="5393131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Investigate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41" name="Text 28">
            <a:extLst>
              <a:ext uri="{FF2B5EF4-FFF2-40B4-BE49-F238E27FC236}">
                <a16:creationId xmlns:a16="http://schemas.microsoft.com/office/drawing/2014/main" id="{9BC97D09-47F4-91F7-B95E-2DFCCA661E5F}"/>
              </a:ext>
            </a:extLst>
          </p:cNvPr>
          <p:cNvSpPr/>
          <p:nvPr/>
        </p:nvSpPr>
        <p:spPr>
          <a:xfrm>
            <a:off x="5393131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The head must ensure an investigation is conducted as soon as practicable. If criminal conduct is suspected, police processes take priority. 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42" name="Text 29">
            <a:extLst>
              <a:ext uri="{FF2B5EF4-FFF2-40B4-BE49-F238E27FC236}">
                <a16:creationId xmlns:a16="http://schemas.microsoft.com/office/drawing/2014/main" id="{2AD37447-37CA-6509-3255-E4C81882C9EC}"/>
              </a:ext>
            </a:extLst>
          </p:cNvPr>
          <p:cNvSpPr/>
          <p:nvPr/>
        </p:nvSpPr>
        <p:spPr>
          <a:xfrm>
            <a:off x="7413041" y="2907792"/>
            <a:ext cx="292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5CB0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sp>
        <p:nvSpPr>
          <p:cNvPr id="43" name="Shape 30">
            <a:extLst>
              <a:ext uri="{FF2B5EF4-FFF2-40B4-BE49-F238E27FC236}">
                <a16:creationId xmlns:a16="http://schemas.microsoft.com/office/drawing/2014/main" id="{4DCC4AD1-7072-3D4E-F021-50E35E37EBC3}"/>
              </a:ext>
            </a:extLst>
          </p:cNvPr>
          <p:cNvSpPr/>
          <p:nvPr/>
        </p:nvSpPr>
        <p:spPr>
          <a:xfrm>
            <a:off x="5246827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chemeClr val="bg2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4" name="Text 31">
            <a:extLst>
              <a:ext uri="{FF2B5EF4-FFF2-40B4-BE49-F238E27FC236}">
                <a16:creationId xmlns:a16="http://schemas.microsoft.com/office/drawing/2014/main" id="{6CC8FE1C-D8D8-C062-A281-940A46A41BE0}"/>
              </a:ext>
            </a:extLst>
          </p:cNvPr>
          <p:cNvSpPr/>
          <p:nvPr/>
        </p:nvSpPr>
        <p:spPr>
          <a:xfrm>
            <a:off x="5246827" y="4370832"/>
            <a:ext cx="218450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As soon as practicable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5" name="Shape 32">
            <a:extLst>
              <a:ext uri="{FF2B5EF4-FFF2-40B4-BE49-F238E27FC236}">
                <a16:creationId xmlns:a16="http://schemas.microsoft.com/office/drawing/2014/main" id="{610344AA-8214-5A25-B4B7-2A28AF02C723}"/>
              </a:ext>
            </a:extLst>
          </p:cNvPr>
          <p:cNvSpPr/>
          <p:nvPr/>
        </p:nvSpPr>
        <p:spPr>
          <a:xfrm>
            <a:off x="7687361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46" name="Shape 33">
            <a:extLst>
              <a:ext uri="{FF2B5EF4-FFF2-40B4-BE49-F238E27FC236}">
                <a16:creationId xmlns:a16="http://schemas.microsoft.com/office/drawing/2014/main" id="{16305278-38CF-7A6C-FF98-849E87A64813}"/>
              </a:ext>
            </a:extLst>
          </p:cNvPr>
          <p:cNvSpPr/>
          <p:nvPr/>
        </p:nvSpPr>
        <p:spPr>
          <a:xfrm>
            <a:off x="7833665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47" name="Image 3" descr="preencoded.png">
            <a:extLst>
              <a:ext uri="{FF2B5EF4-FFF2-40B4-BE49-F238E27FC236}">
                <a16:creationId xmlns:a16="http://schemas.microsoft.com/office/drawing/2014/main" id="{D5DA1032-6AA7-FAE5-0691-7B26CFEEC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2537" y="2148840"/>
            <a:ext cx="292608" cy="292608"/>
          </a:xfrm>
          <a:prstGeom prst="rect">
            <a:avLst/>
          </a:prstGeom>
        </p:spPr>
      </p:pic>
      <p:sp>
        <p:nvSpPr>
          <p:cNvPr id="48" name="Shape 34">
            <a:extLst>
              <a:ext uri="{FF2B5EF4-FFF2-40B4-BE49-F238E27FC236}">
                <a16:creationId xmlns:a16="http://schemas.microsoft.com/office/drawing/2014/main" id="{27FE6549-E10F-88E7-DEEE-A8A5468A604B}"/>
              </a:ext>
            </a:extLst>
          </p:cNvPr>
          <p:cNvSpPr/>
          <p:nvPr/>
        </p:nvSpPr>
        <p:spPr>
          <a:xfrm>
            <a:off x="8236001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49" name="Text 35">
            <a:extLst>
              <a:ext uri="{FF2B5EF4-FFF2-40B4-BE49-F238E27FC236}">
                <a16:creationId xmlns:a16="http://schemas.microsoft.com/office/drawing/2014/main" id="{DD719527-E82C-EEA6-8259-90B736AD5239}"/>
              </a:ext>
            </a:extLst>
          </p:cNvPr>
          <p:cNvSpPr/>
          <p:nvPr/>
        </p:nvSpPr>
        <p:spPr>
          <a:xfrm>
            <a:off x="8236001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50" name="Text 36">
            <a:extLst>
              <a:ext uri="{FF2B5EF4-FFF2-40B4-BE49-F238E27FC236}">
                <a16:creationId xmlns:a16="http://schemas.microsoft.com/office/drawing/2014/main" id="{4DB164B5-2770-9A36-B526-F6DF59728CBA}"/>
              </a:ext>
            </a:extLst>
          </p:cNvPr>
          <p:cNvSpPr/>
          <p:nvPr/>
        </p:nvSpPr>
        <p:spPr>
          <a:xfrm>
            <a:off x="7833665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Interim report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51" name="Text 37">
            <a:extLst>
              <a:ext uri="{FF2B5EF4-FFF2-40B4-BE49-F238E27FC236}">
                <a16:creationId xmlns:a16="http://schemas.microsoft.com/office/drawing/2014/main" id="{D9383002-3469-225B-DE80-0B24E505C671}"/>
              </a:ext>
            </a:extLst>
          </p:cNvPr>
          <p:cNvSpPr/>
          <p:nvPr/>
        </p:nvSpPr>
        <p:spPr>
          <a:xfrm>
            <a:off x="7833665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Give the QFCC an interim (progress) report, or the final report if the investigation is finished.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52" name="Text 38">
            <a:extLst>
              <a:ext uri="{FF2B5EF4-FFF2-40B4-BE49-F238E27FC236}">
                <a16:creationId xmlns:a16="http://schemas.microsoft.com/office/drawing/2014/main" id="{68E5571A-6476-5590-9752-4187FFD2B5C6}"/>
              </a:ext>
            </a:extLst>
          </p:cNvPr>
          <p:cNvSpPr/>
          <p:nvPr/>
        </p:nvSpPr>
        <p:spPr>
          <a:xfrm>
            <a:off x="9853574" y="2907792"/>
            <a:ext cx="292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5CB0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sp>
        <p:nvSpPr>
          <p:cNvPr id="53" name="Shape 39">
            <a:extLst>
              <a:ext uri="{FF2B5EF4-FFF2-40B4-BE49-F238E27FC236}">
                <a16:creationId xmlns:a16="http://schemas.microsoft.com/office/drawing/2014/main" id="{1AA19D52-C845-F6B0-AD57-57831130BD88}"/>
              </a:ext>
            </a:extLst>
          </p:cNvPr>
          <p:cNvSpPr/>
          <p:nvPr/>
        </p:nvSpPr>
        <p:spPr>
          <a:xfrm>
            <a:off x="7687361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chemeClr val="bg2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4" name="Text 40">
            <a:extLst>
              <a:ext uri="{FF2B5EF4-FFF2-40B4-BE49-F238E27FC236}">
                <a16:creationId xmlns:a16="http://schemas.microsoft.com/office/drawing/2014/main" id="{D0B2FA2C-FF74-928F-727D-D1D60E810FD7}"/>
              </a:ext>
            </a:extLst>
          </p:cNvPr>
          <p:cNvSpPr/>
          <p:nvPr/>
        </p:nvSpPr>
        <p:spPr>
          <a:xfrm>
            <a:off x="7687361" y="4370832"/>
            <a:ext cx="218450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Within 30 business days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5" name="Shape 41">
            <a:extLst>
              <a:ext uri="{FF2B5EF4-FFF2-40B4-BE49-F238E27FC236}">
                <a16:creationId xmlns:a16="http://schemas.microsoft.com/office/drawing/2014/main" id="{D422C3AA-31A6-63D3-2051-61B4EE91D454}"/>
              </a:ext>
            </a:extLst>
          </p:cNvPr>
          <p:cNvSpPr/>
          <p:nvPr/>
        </p:nvSpPr>
        <p:spPr>
          <a:xfrm>
            <a:off x="10127894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56" name="Shape 42">
            <a:extLst>
              <a:ext uri="{FF2B5EF4-FFF2-40B4-BE49-F238E27FC236}">
                <a16:creationId xmlns:a16="http://schemas.microsoft.com/office/drawing/2014/main" id="{FAC3E4F0-9829-8498-51D1-888BC8B34BD4}"/>
              </a:ext>
            </a:extLst>
          </p:cNvPr>
          <p:cNvSpPr/>
          <p:nvPr/>
        </p:nvSpPr>
        <p:spPr>
          <a:xfrm>
            <a:off x="10274198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57" name="Image 4" descr="preencoded.png">
            <a:extLst>
              <a:ext uri="{FF2B5EF4-FFF2-40B4-BE49-F238E27FC236}">
                <a16:creationId xmlns:a16="http://schemas.microsoft.com/office/drawing/2014/main" id="{1D68276B-CE8A-2AB5-C1CA-91BF4CB80F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3070" y="2148840"/>
            <a:ext cx="292608" cy="292608"/>
          </a:xfrm>
          <a:prstGeom prst="rect">
            <a:avLst/>
          </a:prstGeom>
        </p:spPr>
      </p:pic>
      <p:sp>
        <p:nvSpPr>
          <p:cNvPr id="58" name="Shape 43">
            <a:extLst>
              <a:ext uri="{FF2B5EF4-FFF2-40B4-BE49-F238E27FC236}">
                <a16:creationId xmlns:a16="http://schemas.microsoft.com/office/drawing/2014/main" id="{27438807-B1EC-4F3A-D2B6-844E531ECAC2}"/>
              </a:ext>
            </a:extLst>
          </p:cNvPr>
          <p:cNvSpPr/>
          <p:nvPr/>
        </p:nvSpPr>
        <p:spPr>
          <a:xfrm>
            <a:off x="10676534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59" name="Text 44">
            <a:extLst>
              <a:ext uri="{FF2B5EF4-FFF2-40B4-BE49-F238E27FC236}">
                <a16:creationId xmlns:a16="http://schemas.microsoft.com/office/drawing/2014/main" id="{2BD3E190-F436-FD87-63F1-A690E93993DC}"/>
              </a:ext>
            </a:extLst>
          </p:cNvPr>
          <p:cNvSpPr/>
          <p:nvPr/>
        </p:nvSpPr>
        <p:spPr>
          <a:xfrm>
            <a:off x="10676534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60" name="Text 45">
            <a:extLst>
              <a:ext uri="{FF2B5EF4-FFF2-40B4-BE49-F238E27FC236}">
                <a16:creationId xmlns:a16="http://schemas.microsoft.com/office/drawing/2014/main" id="{4CD9107D-2A76-DA51-536D-1EB0BF848E7B}"/>
              </a:ext>
            </a:extLst>
          </p:cNvPr>
          <p:cNvSpPr/>
          <p:nvPr/>
        </p:nvSpPr>
        <p:spPr>
          <a:xfrm>
            <a:off x="10274198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Final report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61" name="Text 46">
            <a:extLst>
              <a:ext uri="{FF2B5EF4-FFF2-40B4-BE49-F238E27FC236}">
                <a16:creationId xmlns:a16="http://schemas.microsoft.com/office/drawing/2014/main" id="{C603D9DF-3851-498F-B1E7-9A3E63F96EAB}"/>
              </a:ext>
            </a:extLst>
          </p:cNvPr>
          <p:cNvSpPr/>
          <p:nvPr/>
        </p:nvSpPr>
        <p:spPr>
          <a:xfrm>
            <a:off x="10274198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Provide the QFCC with the final report, including findings. The QFCC provides </a:t>
            </a:r>
            <a:r>
              <a:rPr lang="en-US" sz="90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substantiated</a:t>
            </a: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 findings to Blue Card Services in accordance with the Act.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62" name="Text 47">
            <a:extLst>
              <a:ext uri="{FF2B5EF4-FFF2-40B4-BE49-F238E27FC236}">
                <a16:creationId xmlns:a16="http://schemas.microsoft.com/office/drawing/2014/main" id="{11B2027C-B313-EF62-E132-FB49674D2EDC}"/>
              </a:ext>
            </a:extLst>
          </p:cNvPr>
          <p:cNvSpPr/>
          <p:nvPr/>
        </p:nvSpPr>
        <p:spPr>
          <a:xfrm>
            <a:off x="12294108" y="2907792"/>
            <a:ext cx="292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75CB0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>
              <a:latin typeface="Arial Nova" panose="020B0504020202020204" pitchFamily="34" charset="0"/>
            </a:endParaRPr>
          </a:p>
        </p:txBody>
      </p:sp>
      <p:sp>
        <p:nvSpPr>
          <p:cNvPr id="63" name="Shape 48">
            <a:extLst>
              <a:ext uri="{FF2B5EF4-FFF2-40B4-BE49-F238E27FC236}">
                <a16:creationId xmlns:a16="http://schemas.microsoft.com/office/drawing/2014/main" id="{CBC6F7F8-92B0-BB95-AFEA-2F466D907C3E}"/>
              </a:ext>
            </a:extLst>
          </p:cNvPr>
          <p:cNvSpPr/>
          <p:nvPr/>
        </p:nvSpPr>
        <p:spPr>
          <a:xfrm>
            <a:off x="10127894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rgbClr val="DCEEFB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28" name="Text 49">
            <a:extLst>
              <a:ext uri="{FF2B5EF4-FFF2-40B4-BE49-F238E27FC236}">
                <a16:creationId xmlns:a16="http://schemas.microsoft.com/office/drawing/2014/main" id="{EB5BE162-9A34-B5BC-4C64-04EC43FDB1AB}"/>
              </a:ext>
            </a:extLst>
          </p:cNvPr>
          <p:cNvSpPr/>
          <p:nvPr/>
        </p:nvSpPr>
        <p:spPr>
          <a:xfrm>
            <a:off x="10127894" y="4370832"/>
            <a:ext cx="2184502" cy="329184"/>
          </a:xfrm>
          <a:prstGeom prst="rect">
            <a:avLst/>
          </a:prstGeom>
          <a:solidFill>
            <a:schemeClr val="bg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After the investigation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29" name="Shape 50">
            <a:extLst>
              <a:ext uri="{FF2B5EF4-FFF2-40B4-BE49-F238E27FC236}">
                <a16:creationId xmlns:a16="http://schemas.microsoft.com/office/drawing/2014/main" id="{F90F4B88-6691-20A3-FF69-0591119F0EFA}"/>
              </a:ext>
            </a:extLst>
          </p:cNvPr>
          <p:cNvSpPr/>
          <p:nvPr/>
        </p:nvSpPr>
        <p:spPr>
          <a:xfrm>
            <a:off x="12568428" y="1883664"/>
            <a:ext cx="2184502" cy="2395728"/>
          </a:xfrm>
          <a:prstGeom prst="roundRect">
            <a:avLst>
              <a:gd name="adj" fmla="val 251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30" name="Shape 51">
            <a:extLst>
              <a:ext uri="{FF2B5EF4-FFF2-40B4-BE49-F238E27FC236}">
                <a16:creationId xmlns:a16="http://schemas.microsoft.com/office/drawing/2014/main" id="{F4335197-4388-7029-8E84-8F1FEFDD4449}"/>
              </a:ext>
            </a:extLst>
          </p:cNvPr>
          <p:cNvSpPr/>
          <p:nvPr/>
        </p:nvSpPr>
        <p:spPr>
          <a:xfrm>
            <a:off x="12714732" y="2029968"/>
            <a:ext cx="530352" cy="530352"/>
          </a:xfrm>
          <a:prstGeom prst="ellipse">
            <a:avLst/>
          </a:prstGeom>
          <a:solidFill>
            <a:srgbClr val="06325E"/>
          </a:solidFill>
          <a:ln/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131" name="Image 5" descr="preencoded.png">
            <a:extLst>
              <a:ext uri="{FF2B5EF4-FFF2-40B4-BE49-F238E27FC236}">
                <a16:creationId xmlns:a16="http://schemas.microsoft.com/office/drawing/2014/main" id="{DBB3BF62-A004-2681-62D0-501D2FDEAD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33604" y="2148840"/>
            <a:ext cx="292608" cy="292608"/>
          </a:xfrm>
          <a:prstGeom prst="rect">
            <a:avLst/>
          </a:prstGeom>
        </p:spPr>
      </p:pic>
      <p:sp>
        <p:nvSpPr>
          <p:cNvPr id="132" name="Shape 52">
            <a:extLst>
              <a:ext uri="{FF2B5EF4-FFF2-40B4-BE49-F238E27FC236}">
                <a16:creationId xmlns:a16="http://schemas.microsoft.com/office/drawing/2014/main" id="{1B86D2DC-9E6F-2F67-4E47-E8E7DDF6D8CF}"/>
              </a:ext>
            </a:extLst>
          </p:cNvPr>
          <p:cNvSpPr/>
          <p:nvPr/>
        </p:nvSpPr>
        <p:spPr>
          <a:xfrm>
            <a:off x="13117068" y="1975104"/>
            <a:ext cx="237744" cy="237744"/>
          </a:xfrm>
          <a:prstGeom prst="ellipse">
            <a:avLst/>
          </a:prstGeom>
          <a:solidFill>
            <a:srgbClr val="075CB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33" name="Text 53">
            <a:extLst>
              <a:ext uri="{FF2B5EF4-FFF2-40B4-BE49-F238E27FC236}">
                <a16:creationId xmlns:a16="http://schemas.microsoft.com/office/drawing/2014/main" id="{880C9FA9-3200-4879-9FFF-FE515F13E70B}"/>
              </a:ext>
            </a:extLst>
          </p:cNvPr>
          <p:cNvSpPr/>
          <p:nvPr/>
        </p:nvSpPr>
        <p:spPr>
          <a:xfrm>
            <a:off x="13117068" y="1975104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134" name="Text 54">
            <a:extLst>
              <a:ext uri="{FF2B5EF4-FFF2-40B4-BE49-F238E27FC236}">
                <a16:creationId xmlns:a16="http://schemas.microsoft.com/office/drawing/2014/main" id="{CA35EAE1-B4F4-5816-5B08-F25E8587F474}"/>
              </a:ext>
            </a:extLst>
          </p:cNvPr>
          <p:cNvSpPr/>
          <p:nvPr/>
        </p:nvSpPr>
        <p:spPr>
          <a:xfrm>
            <a:off x="12714732" y="2633472"/>
            <a:ext cx="18918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Learn and improve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sp>
        <p:nvSpPr>
          <p:cNvPr id="135" name="Text 55">
            <a:extLst>
              <a:ext uri="{FF2B5EF4-FFF2-40B4-BE49-F238E27FC236}">
                <a16:creationId xmlns:a16="http://schemas.microsoft.com/office/drawing/2014/main" id="{FE19E17E-DDA5-FA56-A22A-2CC5D8ED17BF}"/>
              </a:ext>
            </a:extLst>
          </p:cNvPr>
          <p:cNvSpPr/>
          <p:nvPr/>
        </p:nvSpPr>
        <p:spPr>
          <a:xfrm>
            <a:off x="12714732" y="3054096"/>
            <a:ext cx="189189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Keep appropriate records, review what happened and use lessons learned to strengthen child safety systems, practices and culture.</a:t>
            </a:r>
            <a:endParaRPr lang="en-US" sz="900" dirty="0">
              <a:latin typeface="Arial Nova" panose="020B0504020202020204" pitchFamily="34" charset="0"/>
            </a:endParaRPr>
          </a:p>
        </p:txBody>
      </p:sp>
      <p:sp>
        <p:nvSpPr>
          <p:cNvPr id="136" name="Shape 56">
            <a:extLst>
              <a:ext uri="{FF2B5EF4-FFF2-40B4-BE49-F238E27FC236}">
                <a16:creationId xmlns:a16="http://schemas.microsoft.com/office/drawing/2014/main" id="{7FD05701-298F-237C-F00F-D561F575D9B0}"/>
              </a:ext>
            </a:extLst>
          </p:cNvPr>
          <p:cNvSpPr/>
          <p:nvPr/>
        </p:nvSpPr>
        <p:spPr>
          <a:xfrm>
            <a:off x="12568428" y="4370832"/>
            <a:ext cx="2184502" cy="329184"/>
          </a:xfrm>
          <a:prstGeom prst="roundRect">
            <a:avLst>
              <a:gd name="adj" fmla="val 13889"/>
            </a:avLst>
          </a:prstGeom>
          <a:solidFill>
            <a:schemeClr val="bg2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37" name="Text 57">
            <a:extLst>
              <a:ext uri="{FF2B5EF4-FFF2-40B4-BE49-F238E27FC236}">
                <a16:creationId xmlns:a16="http://schemas.microsoft.com/office/drawing/2014/main" id="{1046E69A-5B2E-490A-E341-76A7371A1A08}"/>
              </a:ext>
            </a:extLst>
          </p:cNvPr>
          <p:cNvSpPr/>
          <p:nvPr/>
        </p:nvSpPr>
        <p:spPr>
          <a:xfrm>
            <a:off x="12568428" y="4370832"/>
            <a:ext cx="218450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chemeClr val="bg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95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38" name="Shape 58">
            <a:extLst>
              <a:ext uri="{FF2B5EF4-FFF2-40B4-BE49-F238E27FC236}">
                <a16:creationId xmlns:a16="http://schemas.microsoft.com/office/drawing/2014/main" id="{DF4FFB4A-6394-28F4-71F5-D1574BFB70C6}"/>
              </a:ext>
            </a:extLst>
          </p:cNvPr>
          <p:cNvSpPr/>
          <p:nvPr/>
        </p:nvSpPr>
        <p:spPr>
          <a:xfrm>
            <a:off x="365760" y="4937760"/>
            <a:ext cx="3977640" cy="4224528"/>
          </a:xfrm>
          <a:prstGeom prst="roundRect">
            <a:avLst>
              <a:gd name="adj" fmla="val 1379"/>
            </a:avLst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39" name="Text 59">
            <a:extLst>
              <a:ext uri="{FF2B5EF4-FFF2-40B4-BE49-F238E27FC236}">
                <a16:creationId xmlns:a16="http://schemas.microsoft.com/office/drawing/2014/main" id="{FF0EC927-11AB-CE6F-FB58-5ACC3C440436}"/>
              </a:ext>
            </a:extLst>
          </p:cNvPr>
          <p:cNvSpPr/>
          <p:nvPr/>
        </p:nvSpPr>
        <p:spPr>
          <a:xfrm>
            <a:off x="530352" y="5065776"/>
            <a:ext cx="364845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WHAT IS REPORTABLE CONDUCT UNDER THE ACT?</a:t>
            </a:r>
            <a:endParaRPr lang="en-US" sz="1250" dirty="0">
              <a:solidFill>
                <a:schemeClr val="bg2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  <p:sp>
        <p:nvSpPr>
          <p:cNvPr id="140" name="Text 60">
            <a:extLst>
              <a:ext uri="{FF2B5EF4-FFF2-40B4-BE49-F238E27FC236}">
                <a16:creationId xmlns:a16="http://schemas.microsoft.com/office/drawing/2014/main" id="{2F823E14-B0B4-72D3-6364-FF808DE10930}"/>
              </a:ext>
            </a:extLst>
          </p:cNvPr>
          <p:cNvSpPr/>
          <p:nvPr/>
        </p:nvSpPr>
        <p:spPr>
          <a:xfrm>
            <a:off x="530352" y="5486400"/>
            <a:ext cx="36484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95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Reportable conduct includes certain allegations and reportable convictions involving workers under the Act:</a:t>
            </a:r>
            <a:endParaRPr lang="en-US" sz="950" dirty="0">
              <a:latin typeface="Arial Nova" panose="020B0504020202020204" pitchFamily="34" charset="0"/>
            </a:endParaRPr>
          </a:p>
        </p:txBody>
      </p:sp>
      <p:sp>
        <p:nvSpPr>
          <p:cNvPr id="141" name="Text 61">
            <a:extLst>
              <a:ext uri="{FF2B5EF4-FFF2-40B4-BE49-F238E27FC236}">
                <a16:creationId xmlns:a16="http://schemas.microsoft.com/office/drawing/2014/main" id="{57F88CCE-FD9E-B3C3-A949-3D372C79C743}"/>
              </a:ext>
            </a:extLst>
          </p:cNvPr>
          <p:cNvSpPr/>
          <p:nvPr/>
        </p:nvSpPr>
        <p:spPr>
          <a:xfrm>
            <a:off x="530352" y="5907024"/>
            <a:ext cx="3648456" cy="127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 child sexual offence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sexual misconduct in relation to, or in the presence of, a child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ill-treatment of a child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significant neglect of a child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physical violence in relation to, or in the presence of, a child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behaviour that causes significant emotional or psychological harm to a child.</a:t>
            </a:r>
            <a:endParaRPr lang="en-US" sz="920" dirty="0">
              <a:latin typeface="Arial Nova" panose="020B0504020202020204" pitchFamily="34" charset="0"/>
            </a:endParaRPr>
          </a:p>
        </p:txBody>
      </p:sp>
      <p:sp>
        <p:nvSpPr>
          <p:cNvPr id="142" name="Text 62">
            <a:extLst>
              <a:ext uri="{FF2B5EF4-FFF2-40B4-BE49-F238E27FC236}">
                <a16:creationId xmlns:a16="http://schemas.microsoft.com/office/drawing/2014/main" id="{9F8C6413-CAEC-D75C-430C-8DA685D32CA8}"/>
              </a:ext>
            </a:extLst>
          </p:cNvPr>
          <p:cNvSpPr/>
          <p:nvPr/>
        </p:nvSpPr>
        <p:spPr>
          <a:xfrm>
            <a:off x="530352" y="7534656"/>
            <a:ext cx="364845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300"/>
              </a:spcAft>
              <a:buNone/>
            </a:pPr>
            <a:r>
              <a:rPr lang="en-US" sz="920" b="1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The trigger is reasonable belief, not proof.</a:t>
            </a:r>
            <a:endParaRPr lang="en-US" sz="920" dirty="0">
              <a:latin typeface="Arial Nova" panose="020B0504020202020204" pitchFamily="34" charset="0"/>
            </a:endParaRPr>
          </a:p>
          <a:p>
            <a:pPr marL="0" indent="0">
              <a:spcAft>
                <a:spcPts val="300"/>
              </a:spcAft>
              <a:buNone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Conduct outside work can still be reportable.</a:t>
            </a:r>
          </a:p>
          <a:p>
            <a:pPr marL="0" indent="0">
              <a:spcAft>
                <a:spcPts val="300"/>
              </a:spcAft>
              <a:buNone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Not included: reasonable discipline, management or care of a child.</a:t>
            </a:r>
            <a:endParaRPr lang="en-US" sz="920" dirty="0">
              <a:latin typeface="Arial Nova" panose="020B0504020202020204" pitchFamily="34" charset="0"/>
            </a:endParaRPr>
          </a:p>
        </p:txBody>
      </p:sp>
      <p:sp>
        <p:nvSpPr>
          <p:cNvPr id="143" name="Shape 63">
            <a:extLst>
              <a:ext uri="{FF2B5EF4-FFF2-40B4-BE49-F238E27FC236}">
                <a16:creationId xmlns:a16="http://schemas.microsoft.com/office/drawing/2014/main" id="{CF5E8D93-4D36-023F-90FB-B72BA2DA8B84}"/>
              </a:ext>
            </a:extLst>
          </p:cNvPr>
          <p:cNvSpPr/>
          <p:nvPr/>
        </p:nvSpPr>
        <p:spPr>
          <a:xfrm>
            <a:off x="530352" y="8412480"/>
            <a:ext cx="3648456" cy="585216"/>
          </a:xfrm>
          <a:prstGeom prst="roundRect">
            <a:avLst>
              <a:gd name="adj" fmla="val 7813"/>
            </a:avLst>
          </a:prstGeom>
          <a:solidFill>
            <a:srgbClr val="FEF3C7"/>
          </a:solidFill>
          <a:ln w="9525">
            <a:solidFill>
              <a:srgbClr val="92400E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144" name="Image 6" descr="preencoded.png">
            <a:extLst>
              <a:ext uri="{FF2B5EF4-FFF2-40B4-BE49-F238E27FC236}">
                <a16:creationId xmlns:a16="http://schemas.microsoft.com/office/drawing/2014/main" id="{2AC12581-F5A1-934A-D48B-BB1A1019DD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" y="8558784"/>
            <a:ext cx="292608" cy="292608"/>
          </a:xfrm>
          <a:prstGeom prst="rect">
            <a:avLst/>
          </a:prstGeom>
        </p:spPr>
      </p:pic>
      <p:sp>
        <p:nvSpPr>
          <p:cNvPr id="145" name="Text 64">
            <a:extLst>
              <a:ext uri="{FF2B5EF4-FFF2-40B4-BE49-F238E27FC236}">
                <a16:creationId xmlns:a16="http://schemas.microsoft.com/office/drawing/2014/main" id="{DD80DCAC-1CAF-5CC6-9865-2CAEEC272B6C}"/>
              </a:ext>
            </a:extLst>
          </p:cNvPr>
          <p:cNvSpPr/>
          <p:nvPr/>
        </p:nvSpPr>
        <p:spPr>
          <a:xfrm>
            <a:off x="1042416" y="8412480"/>
            <a:ext cx="3118104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When in doubt, report up. </a:t>
            </a:r>
            <a:r>
              <a:rPr lang="en-US" sz="100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It is better to report than not.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146" name="Shape 65">
            <a:extLst>
              <a:ext uri="{FF2B5EF4-FFF2-40B4-BE49-F238E27FC236}">
                <a16:creationId xmlns:a16="http://schemas.microsoft.com/office/drawing/2014/main" id="{FB1484DC-2F38-9BCC-5D5D-276DF366F70A}"/>
              </a:ext>
            </a:extLst>
          </p:cNvPr>
          <p:cNvSpPr/>
          <p:nvPr/>
        </p:nvSpPr>
        <p:spPr>
          <a:xfrm>
            <a:off x="4572000" y="4937760"/>
            <a:ext cx="3611880" cy="4224528"/>
          </a:xfrm>
          <a:prstGeom prst="roundRect">
            <a:avLst>
              <a:gd name="adj" fmla="val 1519"/>
            </a:avLst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47" name="Text 66">
            <a:extLst>
              <a:ext uri="{FF2B5EF4-FFF2-40B4-BE49-F238E27FC236}">
                <a16:creationId xmlns:a16="http://schemas.microsoft.com/office/drawing/2014/main" id="{3B31C041-048F-F350-FAA1-41C05AEA712C}"/>
              </a:ext>
            </a:extLst>
          </p:cNvPr>
          <p:cNvSpPr/>
          <p:nvPr/>
        </p:nvSpPr>
        <p:spPr>
          <a:xfrm>
            <a:off x="4736592" y="5065776"/>
            <a:ext cx="3282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OUR ROLES AND RESPONSIBILITIES</a:t>
            </a:r>
            <a:endParaRPr lang="en-US" sz="1250" dirty="0">
              <a:latin typeface="Arial Nova" panose="020B0504020202020204" pitchFamily="34" charset="0"/>
            </a:endParaRPr>
          </a:p>
        </p:txBody>
      </p:sp>
      <p:pic>
        <p:nvPicPr>
          <p:cNvPr id="148" name="Image 7" descr="preencoded.png">
            <a:extLst>
              <a:ext uri="{FF2B5EF4-FFF2-40B4-BE49-F238E27FC236}">
                <a16:creationId xmlns:a16="http://schemas.microsoft.com/office/drawing/2014/main" id="{CFD33AEF-0DF1-80C9-993D-9E71996844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36592" y="5449824"/>
            <a:ext cx="310896" cy="310896"/>
          </a:xfrm>
          <a:prstGeom prst="rect">
            <a:avLst/>
          </a:prstGeom>
        </p:spPr>
      </p:pic>
      <p:sp>
        <p:nvSpPr>
          <p:cNvPr id="149" name="Text 67">
            <a:extLst>
              <a:ext uri="{FF2B5EF4-FFF2-40B4-BE49-F238E27FC236}">
                <a16:creationId xmlns:a16="http://schemas.microsoft.com/office/drawing/2014/main" id="{361451E2-A4CE-6FB7-2D63-6321811479D4}"/>
              </a:ext>
            </a:extLst>
          </p:cNvPr>
          <p:cNvSpPr/>
          <p:nvPr/>
        </p:nvSpPr>
        <p:spPr>
          <a:xfrm>
            <a:off x="5138928" y="5449824"/>
            <a:ext cx="2880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All workers</a:t>
            </a:r>
            <a:endParaRPr lang="en-US" sz="1100" dirty="0">
              <a:latin typeface="Arial Nova" panose="020B0504020202020204" pitchFamily="34" charset="0"/>
            </a:endParaRPr>
          </a:p>
        </p:txBody>
      </p:sp>
      <p:sp>
        <p:nvSpPr>
          <p:cNvPr id="150" name="Text 68">
            <a:extLst>
              <a:ext uri="{FF2B5EF4-FFF2-40B4-BE49-F238E27FC236}">
                <a16:creationId xmlns:a16="http://schemas.microsoft.com/office/drawing/2014/main" id="{D43E7C6F-60BA-B119-FC9C-E38C3F3FC626}"/>
              </a:ext>
            </a:extLst>
          </p:cNvPr>
          <p:cNvSpPr/>
          <p:nvPr/>
        </p:nvSpPr>
        <p:spPr>
          <a:xfrm>
            <a:off x="4736592" y="5797296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8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Workers </a:t>
            </a:r>
            <a:r>
              <a:rPr lang="en-US" sz="880" i="1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may </a:t>
            </a:r>
            <a:r>
              <a:rPr lang="en-US" sz="88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include employees, contractors, subcontractors, volunteers and </a:t>
            </a:r>
            <a:r>
              <a:rPr lang="en-US" sz="880" i="1" dirty="0" err="1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labour</a:t>
            </a:r>
            <a:r>
              <a:rPr lang="en-US" sz="88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 hire workers</a:t>
            </a:r>
            <a:r>
              <a:rPr lang="en-US" sz="880" i="1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. Whose worker they are depends on the arrangement</a:t>
            </a:r>
            <a:r>
              <a:rPr lang="en-US" sz="880" i="1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. Whose worker they are depends on the arrangement.</a:t>
            </a:r>
            <a:endParaRPr lang="en-US" sz="880" dirty="0">
              <a:latin typeface="Arial Nova" panose="020B0504020202020204" pitchFamily="34" charset="0"/>
            </a:endParaRPr>
          </a:p>
        </p:txBody>
      </p:sp>
      <p:sp>
        <p:nvSpPr>
          <p:cNvPr id="151" name="Text 69">
            <a:extLst>
              <a:ext uri="{FF2B5EF4-FFF2-40B4-BE49-F238E27FC236}">
                <a16:creationId xmlns:a16="http://schemas.microsoft.com/office/drawing/2014/main" id="{86D9C4F5-E72D-4B39-109D-1362EC0BE5B8}"/>
              </a:ext>
            </a:extLst>
          </p:cNvPr>
          <p:cNvSpPr/>
          <p:nvPr/>
        </p:nvSpPr>
        <p:spPr>
          <a:xfrm>
            <a:off x="4816145" y="6373573"/>
            <a:ext cx="32826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 concerns to the head of the organisation as soon as practicable.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Cooperate with investigations.</a:t>
            </a:r>
            <a:endParaRPr lang="en-US" sz="920" dirty="0">
              <a:latin typeface="Arial Nova" panose="020B0504020202020204" pitchFamily="34" charset="0"/>
            </a:endParaRPr>
          </a:p>
        </p:txBody>
      </p:sp>
      <p:pic>
        <p:nvPicPr>
          <p:cNvPr id="152" name="Image 8" descr="preencoded.png">
            <a:extLst>
              <a:ext uri="{FF2B5EF4-FFF2-40B4-BE49-F238E27FC236}">
                <a16:creationId xmlns:a16="http://schemas.microsoft.com/office/drawing/2014/main" id="{E33372C9-2EE6-F968-B64F-DE25E2A144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6145" y="7196533"/>
            <a:ext cx="310896" cy="310896"/>
          </a:xfrm>
          <a:prstGeom prst="rect">
            <a:avLst/>
          </a:prstGeom>
        </p:spPr>
      </p:pic>
      <p:sp>
        <p:nvSpPr>
          <p:cNvPr id="153" name="Text 70">
            <a:extLst>
              <a:ext uri="{FF2B5EF4-FFF2-40B4-BE49-F238E27FC236}">
                <a16:creationId xmlns:a16="http://schemas.microsoft.com/office/drawing/2014/main" id="{D10413BD-83CE-66E0-B400-6B77596BFF16}"/>
              </a:ext>
            </a:extLst>
          </p:cNvPr>
          <p:cNvSpPr/>
          <p:nvPr/>
        </p:nvSpPr>
        <p:spPr>
          <a:xfrm>
            <a:off x="5218481" y="7196533"/>
            <a:ext cx="2880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The head of the organisation</a:t>
            </a:r>
            <a:endParaRPr lang="en-US" sz="1100" dirty="0">
              <a:latin typeface="Arial Nova" panose="020B0504020202020204" pitchFamily="34" charset="0"/>
            </a:endParaRPr>
          </a:p>
        </p:txBody>
      </p:sp>
      <p:sp>
        <p:nvSpPr>
          <p:cNvPr id="154" name="Text 71">
            <a:extLst>
              <a:ext uri="{FF2B5EF4-FFF2-40B4-BE49-F238E27FC236}">
                <a16:creationId xmlns:a16="http://schemas.microsoft.com/office/drawing/2014/main" id="{B9C2362E-D426-D99F-FB19-BAF3F13D3AA1}"/>
              </a:ext>
            </a:extLst>
          </p:cNvPr>
          <p:cNvSpPr/>
          <p:nvPr/>
        </p:nvSpPr>
        <p:spPr>
          <a:xfrm>
            <a:off x="4816145" y="7580581"/>
            <a:ext cx="3282696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Notify the QFCC within 3 business days.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Keep children safe and manage risk.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Make sure an investigation happens.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Give the QFCC interim and final reports.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3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Keep records of the matter.</a:t>
            </a:r>
            <a:endParaRPr lang="en-US" sz="920" dirty="0">
              <a:latin typeface="Arial Nova" panose="020B0504020202020204" pitchFamily="34" charset="0"/>
            </a:endParaRPr>
          </a:p>
        </p:txBody>
      </p:sp>
      <p:sp>
        <p:nvSpPr>
          <p:cNvPr id="155" name="Shape 72">
            <a:extLst>
              <a:ext uri="{FF2B5EF4-FFF2-40B4-BE49-F238E27FC236}">
                <a16:creationId xmlns:a16="http://schemas.microsoft.com/office/drawing/2014/main" id="{90A5B979-BEF7-B068-4AA8-B6689B011190}"/>
              </a:ext>
            </a:extLst>
          </p:cNvPr>
          <p:cNvSpPr/>
          <p:nvPr/>
        </p:nvSpPr>
        <p:spPr>
          <a:xfrm>
            <a:off x="8412480" y="4937760"/>
            <a:ext cx="3246120" cy="4224528"/>
          </a:xfrm>
          <a:prstGeom prst="roundRect">
            <a:avLst>
              <a:gd name="adj" fmla="val 1690"/>
            </a:avLst>
          </a:prstGeom>
          <a:noFill/>
          <a:ln w="9525">
            <a:solidFill>
              <a:schemeClr val="bg1">
                <a:lumMod val="75000"/>
              </a:schemeClr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 dirty="0">
              <a:latin typeface="Arial Nova" panose="020B0504020202020204" pitchFamily="34" charset="0"/>
            </a:endParaRPr>
          </a:p>
        </p:txBody>
      </p:sp>
      <p:sp>
        <p:nvSpPr>
          <p:cNvPr id="156" name="Text 73">
            <a:extLst>
              <a:ext uri="{FF2B5EF4-FFF2-40B4-BE49-F238E27FC236}">
                <a16:creationId xmlns:a16="http://schemas.microsoft.com/office/drawing/2014/main" id="{385FCED3-E422-67E7-8A67-31061C23F232}"/>
              </a:ext>
            </a:extLst>
          </p:cNvPr>
          <p:cNvSpPr/>
          <p:nvPr/>
        </p:nvSpPr>
        <p:spPr>
          <a:xfrm>
            <a:off x="8577072" y="5065776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spc="100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  <a:cs typeface="Arial" pitchFamily="34" charset="-120"/>
              </a:rPr>
              <a:t>SUPPLIER AND CONTRACT MANAGEMENT</a:t>
            </a:r>
            <a:endParaRPr lang="en-US" sz="1250" dirty="0">
              <a:solidFill>
                <a:schemeClr val="bg2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  <p:sp>
        <p:nvSpPr>
          <p:cNvPr id="158" name="Text 74">
            <a:extLst>
              <a:ext uri="{FF2B5EF4-FFF2-40B4-BE49-F238E27FC236}">
                <a16:creationId xmlns:a16="http://schemas.microsoft.com/office/drawing/2014/main" id="{79807F85-A9C7-7373-5AC4-D893FC66B41F}"/>
              </a:ext>
            </a:extLst>
          </p:cNvPr>
          <p:cNvSpPr/>
          <p:nvPr/>
        </p:nvSpPr>
        <p:spPr>
          <a:xfrm>
            <a:off x="8979408" y="5449824"/>
            <a:ext cx="2514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Where child safety is relevant to the</a:t>
            </a:r>
            <a:r>
              <a:rPr lang="en-US" sz="100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 contract:</a:t>
            </a:r>
            <a:endParaRPr lang="en-US" sz="1000" dirty="0">
              <a:latin typeface="Arial Nova" panose="020B0504020202020204" pitchFamily="34" charset="0"/>
            </a:endParaRPr>
          </a:p>
        </p:txBody>
      </p:sp>
      <p:sp>
        <p:nvSpPr>
          <p:cNvPr id="159" name="Text 75">
            <a:extLst>
              <a:ext uri="{FF2B5EF4-FFF2-40B4-BE49-F238E27FC236}">
                <a16:creationId xmlns:a16="http://schemas.microsoft.com/office/drawing/2014/main" id="{DACCC982-B3FC-C118-9D1B-F463FAC3E1EC}"/>
              </a:ext>
            </a:extLst>
          </p:cNvPr>
          <p:cNvSpPr/>
          <p:nvPr/>
        </p:nvSpPr>
        <p:spPr>
          <a:xfrm>
            <a:off x="8577072" y="5888736"/>
            <a:ext cx="2916936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ct val="104000"/>
              </a:lnSpc>
              <a:spcAft>
                <a:spcPts val="4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Identify early if a service involves children.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400"/>
              </a:spcAft>
              <a:buSzPct val="100000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Ensure contracts contain appropriate child safety and reportable conduct obligations, including for subcontractors and </a:t>
            </a:r>
            <a:r>
              <a:rPr lang="en-US" sz="920" dirty="0" err="1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labour</a:t>
            </a: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 hire.</a:t>
            </a:r>
            <a:endParaRPr lang="en-US" sz="920" dirty="0">
              <a:latin typeface="Arial Nova" panose="020B0504020202020204" pitchFamily="34" charset="0"/>
            </a:endParaRPr>
          </a:p>
          <a:p>
            <a:pPr marL="152400" indent="-152400">
              <a:lnSpc>
                <a:spcPct val="104000"/>
              </a:lnSpc>
              <a:spcAft>
                <a:spcPts val="400"/>
              </a:spcAft>
              <a:buSzPct val="100000"/>
              <a:buFont typeface="Arial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Require suppliers to promptly notify the agency of reportable conduct matters and other agreed child safety concerns affecting the services.</a:t>
            </a:r>
          </a:p>
          <a:p>
            <a:pPr marL="152400" indent="-152400">
              <a:lnSpc>
                <a:spcPct val="104000"/>
              </a:lnSpc>
              <a:spcAft>
                <a:spcPts val="400"/>
              </a:spcAft>
              <a:buSzPct val="100000"/>
              <a:buFont typeface="Arial"/>
              <a:buChar char="●"/>
            </a:pP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Monitor supplier compliance and escalate concerns where obligations are not met.</a:t>
            </a:r>
          </a:p>
          <a:p>
            <a:pPr marL="152400" indent="-152400">
              <a:lnSpc>
                <a:spcPct val="104000"/>
              </a:lnSpc>
              <a:spcAft>
                <a:spcPts val="400"/>
              </a:spcAft>
              <a:buSzPct val="100000"/>
              <a:buFont typeface="Arial"/>
              <a:buChar char="●"/>
            </a:pPr>
            <a:r>
              <a:rPr lang="en-US" sz="920" dirty="0">
                <a:latin typeface="Arial Nova" panose="020B0504020202020204" pitchFamily="34" charset="0"/>
              </a:rPr>
              <a:t>Where suppliers deliver services, contracts help reinforce child safety obligations, but they do not replace the legal responsibilities of reporting entities.</a:t>
            </a:r>
          </a:p>
        </p:txBody>
      </p:sp>
      <p:sp>
        <p:nvSpPr>
          <p:cNvPr id="160" name="Shape 76">
            <a:extLst>
              <a:ext uri="{FF2B5EF4-FFF2-40B4-BE49-F238E27FC236}">
                <a16:creationId xmlns:a16="http://schemas.microsoft.com/office/drawing/2014/main" id="{4197C4ED-0F3C-37E5-084E-1AE5A81F4E94}"/>
              </a:ext>
            </a:extLst>
          </p:cNvPr>
          <p:cNvSpPr/>
          <p:nvPr/>
        </p:nvSpPr>
        <p:spPr>
          <a:xfrm>
            <a:off x="8577072" y="8193024"/>
            <a:ext cx="2916936" cy="804672"/>
          </a:xfrm>
          <a:prstGeom prst="roundRect">
            <a:avLst>
              <a:gd name="adj" fmla="val 5682"/>
            </a:avLst>
          </a:prstGeom>
          <a:solidFill>
            <a:srgbClr val="FFFFFF"/>
          </a:solidFill>
          <a:ln w="9525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61" name="Text 77">
            <a:extLst>
              <a:ext uri="{FF2B5EF4-FFF2-40B4-BE49-F238E27FC236}">
                <a16:creationId xmlns:a16="http://schemas.microsoft.com/office/drawing/2014/main" id="{BB29D801-5910-BE7B-0390-5D84A1F8697D}"/>
              </a:ext>
            </a:extLst>
          </p:cNvPr>
          <p:cNvSpPr/>
          <p:nvPr/>
        </p:nvSpPr>
        <p:spPr>
          <a:xfrm>
            <a:off x="8686800" y="8193024"/>
            <a:ext cx="2697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For the full picture: </a:t>
            </a:r>
            <a:r>
              <a:rPr lang="en-US" sz="92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see the Child Safety in Procurement placemat and the training modules.</a:t>
            </a:r>
            <a:endParaRPr lang="en-US" sz="920" dirty="0">
              <a:latin typeface="Arial Nova" panose="020B0504020202020204" pitchFamily="34" charset="0"/>
            </a:endParaRPr>
          </a:p>
        </p:txBody>
      </p:sp>
      <p:sp>
        <p:nvSpPr>
          <p:cNvPr id="162" name="Shape 78">
            <a:extLst>
              <a:ext uri="{FF2B5EF4-FFF2-40B4-BE49-F238E27FC236}">
                <a16:creationId xmlns:a16="http://schemas.microsoft.com/office/drawing/2014/main" id="{DB063468-04D7-1B20-99A9-2AC527930DDB}"/>
              </a:ext>
            </a:extLst>
          </p:cNvPr>
          <p:cNvSpPr/>
          <p:nvPr/>
        </p:nvSpPr>
        <p:spPr>
          <a:xfrm>
            <a:off x="11793682" y="4937760"/>
            <a:ext cx="2959248" cy="5028108"/>
          </a:xfrm>
          <a:prstGeom prst="roundRect">
            <a:avLst>
              <a:gd name="adj" fmla="val 1914"/>
            </a:avLst>
          </a:prstGeom>
          <a:solidFill>
            <a:srgbClr val="DCEEFB"/>
          </a:solidFill>
          <a:ln w="9525">
            <a:solidFill>
              <a:srgbClr val="D9DEE3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sp>
        <p:nvSpPr>
          <p:cNvPr id="163" name="Text 79">
            <a:extLst>
              <a:ext uri="{FF2B5EF4-FFF2-40B4-BE49-F238E27FC236}">
                <a16:creationId xmlns:a16="http://schemas.microsoft.com/office/drawing/2014/main" id="{A3FEDF7F-76B6-8C13-367E-0A97AF7EBD6E}"/>
              </a:ext>
            </a:extLst>
          </p:cNvPr>
          <p:cNvSpPr/>
          <p:nvPr/>
        </p:nvSpPr>
        <p:spPr>
          <a:xfrm>
            <a:off x="12051792" y="5065776"/>
            <a:ext cx="253654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QUICK REFERENCE</a:t>
            </a:r>
            <a:endParaRPr lang="en-US" sz="1250" dirty="0">
              <a:latin typeface="Arial Nova" panose="020B0504020202020204" pitchFamily="34" charset="0"/>
            </a:endParaRPr>
          </a:p>
        </p:txBody>
      </p:sp>
      <p:pic>
        <p:nvPicPr>
          <p:cNvPr id="164" name="Image 10" descr="preencoded.png">
            <a:extLst>
              <a:ext uri="{FF2B5EF4-FFF2-40B4-BE49-F238E27FC236}">
                <a16:creationId xmlns:a16="http://schemas.microsoft.com/office/drawing/2014/main" id="{81CEA7B2-DC3E-EABD-D8A5-77A6179FB52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892160" y="5602448"/>
            <a:ext cx="274320" cy="274320"/>
          </a:xfrm>
          <a:prstGeom prst="rect">
            <a:avLst/>
          </a:prstGeom>
        </p:spPr>
      </p:pic>
      <p:sp>
        <p:nvSpPr>
          <p:cNvPr id="165" name="Text 80">
            <a:extLst>
              <a:ext uri="{FF2B5EF4-FFF2-40B4-BE49-F238E27FC236}">
                <a16:creationId xmlns:a16="http://schemas.microsoft.com/office/drawing/2014/main" id="{A6C4B737-69C7-95FE-DBCB-223641D8F51B}"/>
              </a:ext>
            </a:extLst>
          </p:cNvPr>
          <p:cNvSpPr/>
          <p:nvPr/>
        </p:nvSpPr>
        <p:spPr>
          <a:xfrm>
            <a:off x="12312396" y="5540718"/>
            <a:ext cx="217078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 </a:t>
            </a:r>
            <a:r>
              <a:rPr lang="en-US" sz="1050" b="1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promptly</a:t>
            </a:r>
            <a:endParaRPr lang="en-US" sz="1050" dirty="0">
              <a:latin typeface="Arial Nova" panose="020B0504020202020204" pitchFamily="34" charset="0"/>
            </a:endParaRPr>
          </a:p>
        </p:txBody>
      </p:sp>
      <p:sp>
        <p:nvSpPr>
          <p:cNvPr id="166" name="Text 81">
            <a:extLst>
              <a:ext uri="{FF2B5EF4-FFF2-40B4-BE49-F238E27FC236}">
                <a16:creationId xmlns:a16="http://schemas.microsoft.com/office/drawing/2014/main" id="{C39310D5-D26E-76DF-FA3E-FA027BAFC7A4}"/>
              </a:ext>
            </a:extLst>
          </p:cNvPr>
          <p:cNvSpPr/>
          <p:nvPr/>
        </p:nvSpPr>
        <p:spPr>
          <a:xfrm>
            <a:off x="12312396" y="5708333"/>
            <a:ext cx="21707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88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Report concerns immediately to your manager or through your agency's approved child safety or incident reporting pathway.</a:t>
            </a:r>
          </a:p>
          <a:p>
            <a:pPr marL="0" indent="0">
              <a:spcAft>
                <a:spcPts val="200"/>
              </a:spcAft>
              <a:buNone/>
            </a:pPr>
            <a:r>
              <a:rPr lang="en-US" sz="880" b="1" dirty="0">
                <a:solidFill>
                  <a:srgbClr val="1F2937"/>
                </a:solidFill>
                <a:highlight>
                  <a:srgbClr val="FFFF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Agency to insert: </a:t>
            </a:r>
            <a:r>
              <a:rPr lang="en-US" sz="880" dirty="0">
                <a:solidFill>
                  <a:srgbClr val="1F2937"/>
                </a:solidFill>
                <a:highlight>
                  <a:srgbClr val="FFFF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Internal reporting pathway.</a:t>
            </a:r>
          </a:p>
          <a:p>
            <a:pPr marL="0" indent="0">
              <a:spcAft>
                <a:spcPts val="200"/>
              </a:spcAft>
              <a:buNone/>
            </a:pPr>
            <a:endParaRPr lang="en-US" sz="880" dirty="0">
              <a:solidFill>
                <a:srgbClr val="1F2937"/>
              </a:solidFill>
              <a:highlight>
                <a:srgbClr val="FFFF00"/>
              </a:highlight>
              <a:latin typeface="Arial Nova" panose="020B0504020202020204" pitchFamily="34" charset="0"/>
              <a:cs typeface="Arial" pitchFamily="34" charset="-120"/>
            </a:endParaRPr>
          </a:p>
          <a:p>
            <a:pPr marL="0" indent="0">
              <a:spcAft>
                <a:spcPts val="200"/>
              </a:spcAft>
              <a:buNone/>
            </a:pPr>
            <a:endParaRPr lang="en-US" sz="880" dirty="0">
              <a:highlight>
                <a:srgbClr val="FFFF00"/>
              </a:highlight>
              <a:latin typeface="Arial Nova" panose="020B0504020202020204" pitchFamily="34" charset="0"/>
            </a:endParaRPr>
          </a:p>
        </p:txBody>
      </p:sp>
      <p:pic>
        <p:nvPicPr>
          <p:cNvPr id="167" name="Image 11" descr="preencoded.png">
            <a:extLst>
              <a:ext uri="{FF2B5EF4-FFF2-40B4-BE49-F238E27FC236}">
                <a16:creationId xmlns:a16="http://schemas.microsoft.com/office/drawing/2014/main" id="{B4E2B3AA-2894-F782-E0BD-6BFAFA367D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932260" y="7922469"/>
            <a:ext cx="274320" cy="274320"/>
          </a:xfrm>
          <a:prstGeom prst="rect">
            <a:avLst/>
          </a:prstGeom>
        </p:spPr>
      </p:pic>
      <p:sp>
        <p:nvSpPr>
          <p:cNvPr id="168" name="Text 82">
            <a:extLst>
              <a:ext uri="{FF2B5EF4-FFF2-40B4-BE49-F238E27FC236}">
                <a16:creationId xmlns:a16="http://schemas.microsoft.com/office/drawing/2014/main" id="{BFDF7E86-131A-3407-B198-6ECB1406A6DC}"/>
              </a:ext>
            </a:extLst>
          </p:cNvPr>
          <p:cNvSpPr/>
          <p:nvPr/>
        </p:nvSpPr>
        <p:spPr>
          <a:xfrm>
            <a:off x="12312396" y="8164500"/>
            <a:ext cx="217078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Notify the QFCC</a:t>
            </a:r>
          </a:p>
          <a:p>
            <a:pPr marL="0" indent="0">
              <a:buNone/>
            </a:pPr>
            <a:r>
              <a:rPr lang="en-US" sz="900" dirty="0">
                <a:latin typeface="Arial Nova" panose="020B0504020202020204" pitchFamily="34" charset="0"/>
              </a:rPr>
              <a:t>Where the agency is a reporting entity, statutory notifications to the QFCC are managed through the agency's reporting arrangements.</a:t>
            </a:r>
          </a:p>
        </p:txBody>
      </p:sp>
      <p:sp>
        <p:nvSpPr>
          <p:cNvPr id="169" name="Text 83">
            <a:extLst>
              <a:ext uri="{FF2B5EF4-FFF2-40B4-BE49-F238E27FC236}">
                <a16:creationId xmlns:a16="http://schemas.microsoft.com/office/drawing/2014/main" id="{36B9783F-78E1-38C4-6A09-2D2D30925406}"/>
              </a:ext>
            </a:extLst>
          </p:cNvPr>
          <p:cNvSpPr/>
          <p:nvPr/>
        </p:nvSpPr>
        <p:spPr>
          <a:xfrm>
            <a:off x="12312396" y="8664762"/>
            <a:ext cx="21707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88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www.qfcc.qld.gov.au</a:t>
            </a:r>
            <a:endParaRPr lang="en-US" sz="880" dirty="0">
              <a:latin typeface="Arial Nova" panose="020B0504020202020204" pitchFamily="34" charset="0"/>
            </a:endParaRPr>
          </a:p>
          <a:p>
            <a:pPr>
              <a:spcAft>
                <a:spcPts val="200"/>
              </a:spcAft>
            </a:pPr>
            <a:r>
              <a:rPr lang="en-US" sz="880" b="1" dirty="0">
                <a:solidFill>
                  <a:srgbClr val="1F2937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Agency to insert: </a:t>
            </a:r>
            <a:r>
              <a:rPr lang="en-US" sz="880" i="1" dirty="0">
                <a:solidFill>
                  <a:srgbClr val="475569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QFCC notification channel confirmed by agency policy.</a:t>
            </a:r>
            <a:endParaRPr lang="en-US" sz="880" dirty="0">
              <a:highlight>
                <a:srgbClr val="FFF200"/>
              </a:highlight>
              <a:latin typeface="Arial Nova" panose="020B0504020202020204" pitchFamily="34" charset="0"/>
            </a:endParaRPr>
          </a:p>
          <a:p>
            <a:pPr marL="0" indent="0">
              <a:spcAft>
                <a:spcPts val="200"/>
              </a:spcAft>
              <a:buNone/>
            </a:pPr>
            <a:endParaRPr lang="en-US" sz="880" dirty="0">
              <a:latin typeface="Arial Nova" panose="020B0504020202020204" pitchFamily="34" charset="0"/>
            </a:endParaRPr>
          </a:p>
        </p:txBody>
      </p:sp>
      <p:pic>
        <p:nvPicPr>
          <p:cNvPr id="170" name="Image 12" descr="preencoded.png">
            <a:extLst>
              <a:ext uri="{FF2B5EF4-FFF2-40B4-BE49-F238E27FC236}">
                <a16:creationId xmlns:a16="http://schemas.microsoft.com/office/drawing/2014/main" id="{1FEB6B8B-A867-95D7-561D-278F41512B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928348" y="6701460"/>
            <a:ext cx="274320" cy="274320"/>
          </a:xfrm>
          <a:prstGeom prst="rect">
            <a:avLst/>
          </a:prstGeom>
        </p:spPr>
      </p:pic>
      <p:sp>
        <p:nvSpPr>
          <p:cNvPr id="171" name="Text 84">
            <a:extLst>
              <a:ext uri="{FF2B5EF4-FFF2-40B4-BE49-F238E27FC236}">
                <a16:creationId xmlns:a16="http://schemas.microsoft.com/office/drawing/2014/main" id="{B3FA7CEF-13CC-6B50-C00F-9449D5371DBB}"/>
              </a:ext>
            </a:extLst>
          </p:cNvPr>
          <p:cNvSpPr/>
          <p:nvPr/>
        </p:nvSpPr>
        <p:spPr>
          <a:xfrm>
            <a:off x="12294108" y="6683172"/>
            <a:ext cx="217078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Record and follow agency pathways</a:t>
            </a:r>
            <a:endParaRPr lang="en-US" sz="1050" dirty="0">
              <a:latin typeface="Arial Nova" panose="020B0504020202020204" pitchFamily="34" charset="0"/>
            </a:endParaRPr>
          </a:p>
        </p:txBody>
      </p:sp>
      <p:sp>
        <p:nvSpPr>
          <p:cNvPr id="172" name="Text 85">
            <a:extLst>
              <a:ext uri="{FF2B5EF4-FFF2-40B4-BE49-F238E27FC236}">
                <a16:creationId xmlns:a16="http://schemas.microsoft.com/office/drawing/2014/main" id="{996EF41F-BCC9-474B-59B0-866034BD8224}"/>
              </a:ext>
            </a:extLst>
          </p:cNvPr>
          <p:cNvSpPr/>
          <p:nvPr/>
        </p:nvSpPr>
        <p:spPr>
          <a:xfrm>
            <a:off x="12294108" y="6957492"/>
            <a:ext cx="21707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88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Record the information, preserve relevant records and do not investigate unless </a:t>
            </a:r>
            <a:r>
              <a:rPr lang="en-US" sz="880" dirty="0" err="1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authorised</a:t>
            </a:r>
            <a:r>
              <a:rPr lang="en-US" sz="880" dirty="0">
                <a:solidFill>
                  <a:srgbClr val="1F2937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 and follow </a:t>
            </a:r>
            <a:r>
              <a:rPr lang="en-AU" sz="900" dirty="0"/>
              <a:t>your agency's child safety, legal and incident management procedures.</a:t>
            </a:r>
            <a:endParaRPr lang="en-US" sz="880" dirty="0">
              <a:solidFill>
                <a:srgbClr val="1F2937"/>
              </a:solidFill>
              <a:latin typeface="Arial Nova" panose="020B0504020202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spcAft>
                <a:spcPts val="200"/>
              </a:spcAft>
              <a:buNone/>
            </a:pPr>
            <a:r>
              <a:rPr lang="en-US" sz="880" b="1" dirty="0">
                <a:solidFill>
                  <a:srgbClr val="1F2937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Agency to insert: </a:t>
            </a:r>
            <a:r>
              <a:rPr lang="en-US" sz="880" i="1" dirty="0">
                <a:solidFill>
                  <a:srgbClr val="475569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Escalation pathway</a:t>
            </a:r>
            <a:endParaRPr lang="en-US" sz="880" dirty="0">
              <a:latin typeface="Arial Nova" panose="020B0504020202020204" pitchFamily="34" charset="0"/>
            </a:endParaRPr>
          </a:p>
        </p:txBody>
      </p:sp>
      <p:pic>
        <p:nvPicPr>
          <p:cNvPr id="173" name="Image 13" descr="preencoded.png">
            <a:extLst>
              <a:ext uri="{FF2B5EF4-FFF2-40B4-BE49-F238E27FC236}">
                <a16:creationId xmlns:a16="http://schemas.microsoft.com/office/drawing/2014/main" id="{F85CCE34-E56E-B777-3568-8EAC2EA411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946636" y="9276873"/>
            <a:ext cx="274320" cy="274320"/>
          </a:xfrm>
          <a:prstGeom prst="rect">
            <a:avLst/>
          </a:prstGeom>
        </p:spPr>
      </p:pic>
      <p:sp>
        <p:nvSpPr>
          <p:cNvPr id="174" name="Text 86">
            <a:extLst>
              <a:ext uri="{FF2B5EF4-FFF2-40B4-BE49-F238E27FC236}">
                <a16:creationId xmlns:a16="http://schemas.microsoft.com/office/drawing/2014/main" id="{80C7F742-BA1D-BB78-1FE5-A6D7B10D2CE3}"/>
              </a:ext>
            </a:extLst>
          </p:cNvPr>
          <p:cNvSpPr/>
          <p:nvPr/>
        </p:nvSpPr>
        <p:spPr>
          <a:xfrm>
            <a:off x="12312396" y="9258585"/>
            <a:ext cx="217078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Support and wellbeing</a:t>
            </a:r>
            <a:endParaRPr lang="en-US" sz="1050" dirty="0">
              <a:latin typeface="Arial Nova" panose="020B0504020202020204" pitchFamily="34" charset="0"/>
            </a:endParaRPr>
          </a:p>
        </p:txBody>
      </p:sp>
      <p:sp>
        <p:nvSpPr>
          <p:cNvPr id="175" name="Text 87">
            <a:extLst>
              <a:ext uri="{FF2B5EF4-FFF2-40B4-BE49-F238E27FC236}">
                <a16:creationId xmlns:a16="http://schemas.microsoft.com/office/drawing/2014/main" id="{A957B61E-96FD-3CA5-C59F-521395E129FB}"/>
              </a:ext>
            </a:extLst>
          </p:cNvPr>
          <p:cNvSpPr/>
          <p:nvPr/>
        </p:nvSpPr>
        <p:spPr>
          <a:xfrm>
            <a:off x="12312396" y="9532905"/>
            <a:ext cx="217078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880" b="1" dirty="0">
                <a:solidFill>
                  <a:srgbClr val="1F2937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Agency to insert: </a:t>
            </a:r>
            <a:r>
              <a:rPr lang="en-US" sz="880" i="1" dirty="0">
                <a:solidFill>
                  <a:srgbClr val="475569"/>
                </a:solidFill>
                <a:highlight>
                  <a:srgbClr val="FFF200"/>
                </a:highlight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Wellbeing and support contacts</a:t>
            </a:r>
            <a:endParaRPr lang="en-US" sz="880" dirty="0">
              <a:latin typeface="Arial Nova" panose="020B0504020202020204" pitchFamily="34" charset="0"/>
            </a:endParaRPr>
          </a:p>
        </p:txBody>
      </p:sp>
      <p:sp>
        <p:nvSpPr>
          <p:cNvPr id="176" name="Text 88">
            <a:extLst>
              <a:ext uri="{FF2B5EF4-FFF2-40B4-BE49-F238E27FC236}">
                <a16:creationId xmlns:a16="http://schemas.microsoft.com/office/drawing/2014/main" id="{D432D45B-05E2-D42D-82A2-8D0FFF8DAA90}"/>
              </a:ext>
            </a:extLst>
          </p:cNvPr>
          <p:cNvSpPr/>
          <p:nvPr/>
        </p:nvSpPr>
        <p:spPr>
          <a:xfrm>
            <a:off x="439577" y="9183053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6325E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KEY REMINDERS</a:t>
            </a:r>
            <a:endParaRPr lang="en-US" sz="1200" dirty="0">
              <a:latin typeface="Arial Nova" panose="020B0504020202020204" pitchFamily="34" charset="0"/>
            </a:endParaRPr>
          </a:p>
        </p:txBody>
      </p:sp>
      <p:pic>
        <p:nvPicPr>
          <p:cNvPr id="177" name="Image 14" descr="preencoded.png">
            <a:extLst>
              <a:ext uri="{FF2B5EF4-FFF2-40B4-BE49-F238E27FC236}">
                <a16:creationId xmlns:a16="http://schemas.microsoft.com/office/drawing/2014/main" id="{CD9530D1-D9ED-BE4F-63CF-8420BCECC0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9577" y="9530525"/>
            <a:ext cx="274320" cy="274320"/>
          </a:xfrm>
          <a:prstGeom prst="rect">
            <a:avLst/>
          </a:prstGeom>
        </p:spPr>
      </p:pic>
      <p:sp>
        <p:nvSpPr>
          <p:cNvPr id="180" name="Text 89">
            <a:extLst>
              <a:ext uri="{FF2B5EF4-FFF2-40B4-BE49-F238E27FC236}">
                <a16:creationId xmlns:a16="http://schemas.microsoft.com/office/drawing/2014/main" id="{B5F26D89-CC8D-3640-79E7-7677A2414DCF}"/>
              </a:ext>
            </a:extLst>
          </p:cNvPr>
          <p:cNvSpPr/>
          <p:nvPr/>
        </p:nvSpPr>
        <p:spPr>
          <a:xfrm>
            <a:off x="805337" y="9475661"/>
            <a:ext cx="2179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8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Time limits are strict</a:t>
            </a:r>
            <a:endParaRPr lang="en-US" sz="980" dirty="0">
              <a:latin typeface="Arial Nova" panose="020B0504020202020204" pitchFamily="34" charset="0"/>
            </a:endParaRPr>
          </a:p>
          <a:p>
            <a:pPr marL="0" indent="0">
              <a:spcAft>
                <a:spcPts val="200"/>
              </a:spcAft>
              <a:buNone/>
            </a:pPr>
            <a:r>
              <a:rPr lang="en-US" sz="86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3 and 30 business days are legal time limits. Missing a report can mean a fine of up to 100 penalty units.</a:t>
            </a:r>
            <a:endParaRPr lang="en-US" sz="980" dirty="0">
              <a:latin typeface="Arial Nova" panose="020B0504020202020204" pitchFamily="34" charset="0"/>
            </a:endParaRPr>
          </a:p>
        </p:txBody>
      </p:sp>
      <p:pic>
        <p:nvPicPr>
          <p:cNvPr id="181" name="Image 15" descr="preencoded.png">
            <a:extLst>
              <a:ext uri="{FF2B5EF4-FFF2-40B4-BE49-F238E27FC236}">
                <a16:creationId xmlns:a16="http://schemas.microsoft.com/office/drawing/2014/main" id="{2E66403A-5EDB-098C-3113-47475033BE4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67689" y="9530525"/>
            <a:ext cx="274320" cy="274320"/>
          </a:xfrm>
          <a:prstGeom prst="rect">
            <a:avLst/>
          </a:prstGeom>
        </p:spPr>
      </p:pic>
      <p:sp>
        <p:nvSpPr>
          <p:cNvPr id="182" name="Text 90">
            <a:extLst>
              <a:ext uri="{FF2B5EF4-FFF2-40B4-BE49-F238E27FC236}">
                <a16:creationId xmlns:a16="http://schemas.microsoft.com/office/drawing/2014/main" id="{B62E2340-CAC0-DE40-C4D9-37E20EFDCDFF}"/>
              </a:ext>
            </a:extLst>
          </p:cNvPr>
          <p:cNvSpPr/>
          <p:nvPr/>
        </p:nvSpPr>
        <p:spPr>
          <a:xfrm>
            <a:off x="3533449" y="9475661"/>
            <a:ext cx="2179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8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Safety first</a:t>
            </a:r>
            <a:endParaRPr lang="en-US" sz="980" dirty="0">
              <a:latin typeface="Arial Nova" panose="020B0504020202020204" pitchFamily="34" charset="0"/>
            </a:endParaRPr>
          </a:p>
          <a:p>
            <a:pPr marL="0" indent="0">
              <a:spcAft>
                <a:spcPts val="200"/>
              </a:spcAft>
              <a:buNone/>
            </a:pPr>
            <a:r>
              <a:rPr lang="en-US" sz="86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Keep children safe and manage risk throughout the process.</a:t>
            </a:r>
            <a:endParaRPr lang="en-US" sz="980" dirty="0">
              <a:latin typeface="Arial Nova" panose="020B0504020202020204" pitchFamily="34" charset="0"/>
            </a:endParaRPr>
          </a:p>
        </p:txBody>
      </p:sp>
      <p:pic>
        <p:nvPicPr>
          <p:cNvPr id="183" name="Image 16" descr="preencoded.png">
            <a:extLst>
              <a:ext uri="{FF2B5EF4-FFF2-40B4-BE49-F238E27FC236}">
                <a16:creationId xmlns:a16="http://schemas.microsoft.com/office/drawing/2014/main" id="{018221BF-CBB7-E25A-454F-96EB051812C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95802" y="9530525"/>
            <a:ext cx="274320" cy="274320"/>
          </a:xfrm>
          <a:prstGeom prst="rect">
            <a:avLst/>
          </a:prstGeom>
        </p:spPr>
      </p:pic>
      <p:sp>
        <p:nvSpPr>
          <p:cNvPr id="184" name="Text 91">
            <a:extLst>
              <a:ext uri="{FF2B5EF4-FFF2-40B4-BE49-F238E27FC236}">
                <a16:creationId xmlns:a16="http://schemas.microsoft.com/office/drawing/2014/main" id="{7BBD38CD-8976-E503-6295-83AEA9018F1D}"/>
              </a:ext>
            </a:extLst>
          </p:cNvPr>
          <p:cNvSpPr/>
          <p:nvPr/>
        </p:nvSpPr>
        <p:spPr>
          <a:xfrm>
            <a:off x="6261562" y="9475661"/>
            <a:ext cx="2179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80" b="1" dirty="0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It is not an investigation</a:t>
            </a:r>
            <a:endParaRPr lang="en-US" sz="980" dirty="0">
              <a:latin typeface="Arial Nova" panose="020B0504020202020204" pitchFamily="34" charset="0"/>
            </a:endParaRPr>
          </a:p>
          <a:p>
            <a:pPr marL="0" indent="0">
              <a:spcAft>
                <a:spcPts val="200"/>
              </a:spcAft>
              <a:buNone/>
            </a:pPr>
            <a:r>
              <a:rPr lang="en-US" sz="86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Procurement and contract staff do not investigate allegations.</a:t>
            </a:r>
            <a:endParaRPr lang="en-US" sz="980" dirty="0">
              <a:latin typeface="Arial Nova" panose="020B0504020202020204" pitchFamily="34" charset="0"/>
            </a:endParaRPr>
          </a:p>
        </p:txBody>
      </p:sp>
      <p:pic>
        <p:nvPicPr>
          <p:cNvPr id="185" name="Image 17" descr="preencoded.png">
            <a:extLst>
              <a:ext uri="{FF2B5EF4-FFF2-40B4-BE49-F238E27FC236}">
                <a16:creationId xmlns:a16="http://schemas.microsoft.com/office/drawing/2014/main" id="{0BB0ABF5-32D7-1ED2-58F1-886D44DDD30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23914" y="9530525"/>
            <a:ext cx="274320" cy="274320"/>
          </a:xfrm>
          <a:prstGeom prst="rect">
            <a:avLst/>
          </a:prstGeom>
        </p:spPr>
      </p:pic>
      <p:sp>
        <p:nvSpPr>
          <p:cNvPr id="186" name="Text 92">
            <a:extLst>
              <a:ext uri="{FF2B5EF4-FFF2-40B4-BE49-F238E27FC236}">
                <a16:creationId xmlns:a16="http://schemas.microsoft.com/office/drawing/2014/main" id="{A36895A5-9251-D909-E430-87DFD4349D25}"/>
              </a:ext>
            </a:extLst>
          </p:cNvPr>
          <p:cNvSpPr/>
          <p:nvPr/>
        </p:nvSpPr>
        <p:spPr>
          <a:xfrm>
            <a:off x="8989674" y="9475661"/>
            <a:ext cx="2179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200"/>
              </a:spcAft>
              <a:buNone/>
            </a:pPr>
            <a:r>
              <a:rPr lang="en-US" sz="980" b="1">
                <a:solidFill>
                  <a:srgbClr val="1B2A41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Who manages what</a:t>
            </a:r>
            <a:endParaRPr lang="en-US" sz="980">
              <a:latin typeface="Arial Nova" panose="020B0504020202020204" pitchFamily="34" charset="0"/>
            </a:endParaRPr>
          </a:p>
          <a:p>
            <a:pPr marL="0" indent="0">
              <a:spcAft>
                <a:spcPts val="200"/>
              </a:spcAft>
              <a:buNone/>
            </a:pPr>
            <a:r>
              <a:rPr lang="en-US" sz="86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Where </a:t>
            </a:r>
            <a:r>
              <a:rPr lang="en-US" sz="860" dirty="0">
                <a:solidFill>
                  <a:srgbClr val="475569"/>
                </a:solidFill>
                <a:latin typeface="Arial Nova" panose="020B0504020202020204" pitchFamily="34" charset="0"/>
                <a:ea typeface="Arial" pitchFamily="34" charset="-122"/>
                <a:cs typeface="Arial" pitchFamily="34" charset="-120"/>
              </a:rPr>
              <a:t>a supplier is the reporting entity, it manages its reportable conduct obligations. The agency always manages its contractual responsibilities.</a:t>
            </a:r>
            <a:endParaRPr lang="en-US" sz="980" dirty="0">
              <a:latin typeface="Arial Nova" panose="020B0504020202020204" pitchFamily="34" charset="0"/>
            </a:endParaRPr>
          </a:p>
        </p:txBody>
      </p:sp>
      <p:sp>
        <p:nvSpPr>
          <p:cNvPr id="189" name="Shape 95">
            <a:extLst>
              <a:ext uri="{FF2B5EF4-FFF2-40B4-BE49-F238E27FC236}">
                <a16:creationId xmlns:a16="http://schemas.microsoft.com/office/drawing/2014/main" id="{1197418F-8551-38D6-51E0-6CB75BB36031}"/>
              </a:ext>
            </a:extLst>
          </p:cNvPr>
          <p:cNvSpPr/>
          <p:nvPr/>
        </p:nvSpPr>
        <p:spPr>
          <a:xfrm>
            <a:off x="-91440" y="10130460"/>
            <a:ext cx="14387170" cy="0"/>
          </a:xfrm>
          <a:prstGeom prst="line">
            <a:avLst/>
          </a:prstGeom>
          <a:noFill/>
          <a:ln w="12700">
            <a:solidFill>
              <a:srgbClr val="D9DEE3"/>
            </a:solidFill>
            <a:prstDash val="solid"/>
          </a:ln>
        </p:spPr>
        <p:txBody>
          <a:bodyPr/>
          <a:lstStyle/>
          <a:p>
            <a:endParaRPr lang="en-AU">
              <a:latin typeface="Arial Nova" panose="020B0504020202020204" pitchFamily="34" charset="0"/>
            </a:endParaRPr>
          </a:p>
        </p:txBody>
      </p:sp>
      <p:pic>
        <p:nvPicPr>
          <p:cNvPr id="190" name="Image 9" descr="preencoded.png">
            <a:extLst>
              <a:ext uri="{FF2B5EF4-FFF2-40B4-BE49-F238E27FC236}">
                <a16:creationId xmlns:a16="http://schemas.microsoft.com/office/drawing/2014/main" id="{FD3BE445-EADB-1225-00E4-47955EDCDC0E}"/>
              </a:ext>
            </a:extLst>
          </p:cNvPr>
          <p:cNvPicPr>
            <a:picLocks noChangeAspect="1"/>
          </p:cNvPicPr>
          <p:nvPr/>
        </p:nvPicPr>
        <p:blipFill>
          <a:blip r:embed="rId22">
            <a:duotone>
              <a:prstClr val="black"/>
              <a:schemeClr val="bg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24164" y="5504790"/>
            <a:ext cx="310896" cy="3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095805"/>
      </p:ext>
    </p:extLst>
  </p:cSld>
  <p:clrMapOvr>
    <a:masterClrMapping/>
  </p:clrMapOvr>
</p:sld>
</file>

<file path=ppt/theme/theme1.xml><?xml version="1.0" encoding="utf-8"?>
<a:theme xmlns:a="http://schemas.openxmlformats.org/drawingml/2006/main" name="Procurement DfQ">
  <a:themeElements>
    <a:clrScheme name="Custom 10">
      <a:dk1>
        <a:srgbClr val="000000"/>
      </a:dk1>
      <a:lt1>
        <a:srgbClr val="FFFFFF"/>
      </a:lt1>
      <a:dk2>
        <a:srgbClr val="005EB8"/>
      </a:dk2>
      <a:lt2>
        <a:srgbClr val="F2F2F2"/>
      </a:lt2>
      <a:accent1>
        <a:srgbClr val="81CFEB"/>
      </a:accent1>
      <a:accent2>
        <a:srgbClr val="009DD6"/>
      </a:accent2>
      <a:accent3>
        <a:srgbClr val="005EB8"/>
      </a:accent3>
      <a:accent4>
        <a:srgbClr val="009DD6"/>
      </a:accent4>
      <a:accent5>
        <a:srgbClr val="81CFEB"/>
      </a:accent5>
      <a:accent6>
        <a:srgbClr val="06325E"/>
      </a:accent6>
      <a:hlink>
        <a:srgbClr val="009DD6"/>
      </a:hlink>
      <a:folHlink>
        <a:srgbClr val="06325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horz" wrap="square" lIns="0" tIns="0" rIns="0" bIns="0" rtlCol="0" anchor="ctr">
        <a:spAutoFit/>
      </a:bodyPr>
      <a:lstStyle>
        <a:defPPr marL="176051" algn="l">
          <a:tabLst>
            <a:tab pos="2253736" algn="l"/>
            <a:tab pos="2768612" algn="l"/>
          </a:tabLst>
          <a:defRPr sz="3295" b="0" spc="0" baseline="0" dirty="0" err="1" smtClean="0">
            <a:solidFill>
              <a:schemeClr val="tx1"/>
            </a:solidFill>
            <a:latin typeface="Arial Nova" panose="020B0504020202020204" pitchFamily="34" charset="0"/>
            <a:cs typeface="Arial Narrow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ocurement DfQ" id="{F85D46EC-BA28-45A8-B182-BD9026C6B287}" vid="{9C90CF97-1C2F-4890-879A-B4C83A80D6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6C9EA41C1D4CBAEF887CF80CC563" ma:contentTypeVersion="14" ma:contentTypeDescription="Create a new document." ma:contentTypeScope="" ma:versionID="ed868ff02bba29517b2a919c32dac9c3">
  <xsd:schema xmlns:xsd="http://www.w3.org/2001/XMLSchema" xmlns:xs="http://www.w3.org/2001/XMLSchema" xmlns:p="http://schemas.microsoft.com/office/2006/metadata/properties" xmlns:ns2="ed88524c-ce63-4fc0-909c-78a97d908f20" xmlns:ns3="063edfa7-c326-4598-b433-21d71e254305" targetNamespace="http://schemas.microsoft.com/office/2006/metadata/properties" ma:root="true" ma:fieldsID="012e1cd095cd562bd10027afc2881d24" ns2:_="" ns3:_="">
    <xsd:import namespace="ed88524c-ce63-4fc0-909c-78a97d908f20"/>
    <xsd:import namespace="063edfa7-c326-4598-b433-21d71e254305"/>
    <xsd:element name="properties">
      <xsd:complexType>
        <xsd:sequence>
          <xsd:element name="documentManagement">
            <xsd:complexType>
              <xsd:all>
                <xsd:element ref="ns2:DocType" minOccurs="0"/>
                <xsd:element ref="ns2:DocStatus" minOccurs="0"/>
                <xsd:element ref="ns2:Comments" minOccurs="0"/>
                <xsd:element ref="ns2:Category_x002f_Activity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88524c-ce63-4fc0-909c-78a97d908f20" elementFormDefault="qualified">
    <xsd:import namespace="http://schemas.microsoft.com/office/2006/documentManagement/types"/>
    <xsd:import namespace="http://schemas.microsoft.com/office/infopath/2007/PartnerControls"/>
    <xsd:element name="DocType" ma:index="8" nillable="true" ma:displayName="Doc Type" ma:format="Dropdown" ma:internalName="DocType">
      <xsd:simpleType>
        <xsd:restriction base="dms:Choice">
          <xsd:enumeration value="Category Strategy"/>
          <xsd:enumeration value="Approval Record"/>
          <xsd:enumeration value="Guideline"/>
          <xsd:enumeration value="Meeting Artefacts"/>
          <xsd:enumeration value="Minister Briefing Note"/>
          <xsd:enumeration value="Presentation"/>
          <xsd:enumeration value="Other"/>
          <xsd:enumeration value="Template"/>
          <xsd:enumeration value="File Note"/>
          <xsd:enumeration value="APP Submission"/>
          <xsd:enumeration value="Cabinet Submission"/>
          <xsd:enumeration value="Other Briefing Note"/>
          <xsd:enumeration value="Procedure"/>
          <xsd:enumeration value="Web Content Brief"/>
          <xsd:enumeration value="Reporting"/>
          <xsd:enumeration value="QGPC Submission"/>
        </xsd:restriction>
      </xsd:simpleType>
    </xsd:element>
    <xsd:element name="DocStatus" ma:index="9" nillable="true" ma:displayName="Doc Status" ma:format="Dropdown" ma:internalName="DocStatus">
      <xsd:simpleType>
        <xsd:restriction base="dms:Choice">
          <xsd:enumeration value="Final"/>
          <xsd:enumeration value="Final Draft"/>
          <xsd:enumeration value="Under Review"/>
          <xsd:enumeration value="Superseded Version"/>
          <xsd:enumeration value="To be deleted"/>
          <xsd:enumeration value="Working file"/>
          <xsd:enumeration value="Archived"/>
          <xsd:enumeration value="Pending Approval"/>
          <xsd:enumeration value="Live Tracker"/>
        </xsd:restriction>
      </xsd:simpleType>
    </xsd:element>
    <xsd:element name="Comments" ma:index="10" nillable="true" ma:displayName="Comments" ma:format="Dropdown" ma:internalName="Comments">
      <xsd:simpleType>
        <xsd:restriction base="dms:Note">
          <xsd:maxLength value="255"/>
        </xsd:restriction>
      </xsd:simpleType>
    </xsd:element>
    <xsd:element name="Category_x002f_Activity" ma:index="11" nillable="true" ma:displayName="Category / Activity" ma:format="Dropdown" ma:internalName="Category_x002f_Activity">
      <xsd:simpleType>
        <xsd:restriction base="dms:Choice">
          <xsd:enumeration value="Agency Procurement Planning"/>
          <xsd:enumeration value="2026 Meeting Schedule"/>
          <xsd:enumeration value="Admin/Directed Tasks"/>
          <xsd:enumeration value="Category Strategies"/>
          <xsd:enumeration value="Child Safety"/>
          <xsd:enumeration value="CUSA Base and Reporting"/>
          <xsd:enumeration value="Procurement Efficiency Program"/>
          <xsd:enumeration value="Tracker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c13654-9e0b-40a7-be5f-9925f2f865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3edfa7-c326-4598-b433-21d71e25430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03c9620-8943-4cda-9bb0-62e727e02266}" ma:internalName="TaxCatchAll" ma:showField="CatchAllData" ma:web="063edfa7-c326-4598-b433-21d71e2543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ed88524c-ce63-4fc0-909c-78a97d908f20">Rob Law - provided Director approval</Comments>
    <DocType xmlns="ed88524c-ce63-4fc0-909c-78a97d908f20">Guideline</DocType>
    <DocStatus xmlns="ed88524c-ce63-4fc0-909c-78a97d908f20">Final</DocStatus>
    <Category_x002f_Activity xmlns="ed88524c-ce63-4fc0-909c-78a97d908f20">Child Safety</Category_x002f_Activity>
    <TaxCatchAll xmlns="063edfa7-c326-4598-b433-21d71e254305" xsi:nil="true"/>
    <lcf76f155ced4ddcb4097134ff3c332f xmlns="ed88524c-ce63-4fc0-909c-78a97d908f2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42BA82-B335-4452-B3BA-FDA52A4CD5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6BEF32-A59B-4417-A165-EBDD1496CB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88524c-ce63-4fc0-909c-78a97d908f20"/>
    <ds:schemaRef ds:uri="063edfa7-c326-4598-b433-21d71e2543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6EBF90-ECFF-4644-B538-1EFA8323275A}">
  <ds:schemaRefs>
    <ds:schemaRef ds:uri="063edfa7-c326-4598-b433-21d71e254305"/>
    <ds:schemaRef ds:uri="http://schemas.openxmlformats.org/package/2006/metadata/core-properties"/>
    <ds:schemaRef ds:uri="http://purl.org/dc/elements/1.1/"/>
    <ds:schemaRef ds:uri="http://purl.org/dc/terms/"/>
    <ds:schemaRef ds:uri="ed88524c-ce63-4fc0-909c-78a97d908f20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Procurement DfQ</Template>
  <TotalTime>562</TotalTime>
  <Words>912</Words>
  <Application>Microsoft Office PowerPoint</Application>
  <PresentationFormat>Custom</PresentationFormat>
  <Paragraphs>92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Arial Nova</vt:lpstr>
      <vt:lpstr>Procurement DfQ</vt:lpstr>
      <vt:lpstr>PowerPoint Presentation</vt:lpstr>
    </vt:vector>
  </TitlesOfParts>
  <Company>Department of Housing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 in Procurement - Reportable conduct and procurement – quick guide</dc:title>
  <dc:creator>design@chde.qld.gov.au</dc:creator>
  <cp:keywords>powerpoint; Corporate Communication; document template</cp:keywords>
  <cp:lastModifiedBy>Janelle Hocking</cp:lastModifiedBy>
  <cp:revision>5</cp:revision>
  <dcterms:created xsi:type="dcterms:W3CDTF">2021-03-22T02:51:24Z</dcterms:created>
  <dcterms:modified xsi:type="dcterms:W3CDTF">2026-08-27T07:09:48Z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0x010100E45B6C9EA41C1D4CBAEF887CF80CC563</vt:lpwstr>
  </property>
  <property fmtid="{D5CDD505-2E9C-101B-9397-08002B2CF9AE}" pid="3" name="TaxKeyword">
    <vt:lpwstr>881;#document template|4e0987f0-dd71-4303-b7bc-1981d86d0ab7;#278;#powerpoint|1be6f17e-c43d-495a-9f35-44f49ddbfa1a;#1849;#Corporate Communication|8fc793aa-deb7-43cf-b51b-1547e4822986</vt:lpwstr>
  </property>
  <property fmtid="{D5CDD505-2E9C-101B-9397-08002B2CF9AE}" pid="4" name="MediaServiceImageTags">
    <vt:lpwstr/>
  </property>
  <property fmtid="{D5CDD505-2E9C-101B-9397-08002B2CF9AE}" pid="5" name="ReportOwner">
    <vt:lpwstr>50;#Jason Rayfield</vt:lpwstr>
  </property>
  <property fmtid="{D5CDD505-2E9C-101B-9397-08002B2CF9AE}" pid="6" name="Security">
    <vt:lpwstr>Unclassified</vt:lpwstr>
  </property>
  <property fmtid="{D5CDD505-2E9C-101B-9397-08002B2CF9AE}" pid="7" name="TaxCatchAll">
    <vt:lpwstr>881;#;#278;#;#1849;#</vt:lpwstr>
  </property>
  <property fmtid="{D5CDD505-2E9C-101B-9397-08002B2CF9AE}" pid="8" name="TaxKeywordTaxHTField">
    <vt:lpwstr>document template|4e0987f0-dd71-4303-b7bc-1981d86d0ab7;powerpoint|1be6f17e-c43d-495a-9f35-44f49ddbfa1a;Corporate Communication|8fc793aa-deb7-43cf-b51b-1547e4822986</vt:lpwstr>
  </property>
  <property fmtid="{D5CDD505-2E9C-101B-9397-08002B2CF9AE}" pid="9" name="Department">
    <vt:lpwstr>Housing</vt:lpwstr>
  </property>
  <property fmtid="{D5CDD505-2E9C-101B-9397-08002B2CF9AE}" pid="10" name="Review Date">
    <vt:filetime>2021-03-22T14:00:00Z</vt:filetime>
  </property>
  <property fmtid="{D5CDD505-2E9C-101B-9397-08002B2CF9AE}" pid="11" name="Document audit">
    <vt:bool>true</vt:bool>
  </property>
  <property fmtid="{D5CDD505-2E9C-101B-9397-08002B2CF9AE}" pid="12" name="RoutingRuleDescription">
    <vt:lpwstr>DoH PowerPoint Placemat template</vt:lpwstr>
  </property>
  <property fmtid="{D5CDD505-2E9C-101B-9397-08002B2CF9AE}" pid="13" name="ol_Department">
    <vt:lpwstr>Housing</vt:lpwstr>
  </property>
  <property fmtid="{D5CDD505-2E9C-101B-9397-08002B2CF9AE}" pid="14" name="Template size">
    <vt:lpwstr>A4</vt:lpwstr>
  </property>
  <property fmtid="{D5CDD505-2E9C-101B-9397-08002B2CF9AE}" pid="15" name="Template orientation">
    <vt:lpwstr>Portrait</vt:lpwstr>
  </property>
  <property fmtid="{D5CDD505-2E9C-101B-9397-08002B2CF9AE}" pid="16" name="Order">
    <vt:r8>178500</vt:r8>
  </property>
  <property fmtid="{D5CDD505-2E9C-101B-9397-08002B2CF9AE}" pid="17" name="ComplianceAssetId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