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715" r:id="rId5"/>
    <p:sldId id="720" r:id="rId6"/>
    <p:sldId id="722" r:id="rId7"/>
    <p:sldId id="723" r:id="rId8"/>
    <p:sldId id="724" r:id="rId9"/>
    <p:sldId id="725" r:id="rId10"/>
    <p:sldId id="726" r:id="rId11"/>
    <p:sldId id="727" r:id="rId12"/>
    <p:sldId id="728" r:id="rId1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7598D-E91F-7C70-2D32-B760A77699BA}" name="Kylie Z Bell-Somers" initials="KZB" userId="S::Kylie.Z.Bell-Somers@tmr.qld.gov.au::3ab5c1ef-5ea9-4a75-a4f3-e1c3affdcb9a" providerId="AD"/>
  <p188:author id="{7CB8BFA8-ABE7-323B-4C75-B9C260BF4ACB}" name="Sue Z Lor" initials="SZL" userId="S::Sue.Z.Lor@tmr.qld.gov.au::5f39033b-f8d3-43a5-8a12-0127464dd327" providerId="AD"/>
  <p188:author id="{6CC1BDC6-822C-86D2-1B4A-AE336D7636C0}" name="Erin Spence" initials="ES" userId="S::erin.z.spence@tmr.qld.gov.au::c64072ac-cab4-4a86-a798-73febd3e01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  <a:srgbClr val="003C69"/>
    <a:srgbClr val="0054B0"/>
    <a:srgbClr val="F79427"/>
    <a:srgbClr val="B80B4D"/>
    <a:srgbClr val="E7E8EB"/>
    <a:srgbClr val="CBCED4"/>
    <a:srgbClr val="F1CED9"/>
    <a:srgbClr val="CA354E"/>
    <a:srgbClr val="F4C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C53DC-ED7F-4FB8-9AF8-E8A8270556D7}" v="45" dt="2026-05-19T03:15:01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425" autoAdjust="0"/>
  </p:normalViewPr>
  <p:slideViewPr>
    <p:cSldViewPr snapToGrid="0">
      <p:cViewPr varScale="1">
        <p:scale>
          <a:sx n="67" d="100"/>
          <a:sy n="67" d="100"/>
        </p:scale>
        <p:origin x="322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EFBB6-1288-432D-BBC5-85473F0DC2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8AD9B-B886-48BD-8865-9DAD85B576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A561-E6F5-4FFE-AFBA-78A95178B39F}" type="datetimeFigureOut">
              <a:rPr lang="en-AU" smtClean="0"/>
              <a:t>19/05/2026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DFCF50-7944-4710-BA30-7791C76D6E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1FE929-4F55-44C1-9363-6D7CF4D15C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BC310-A490-4417-B0E0-E277D3546F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787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226FE-C461-4529-A856-5A95FA5FB137}" type="datetimeFigureOut">
              <a:rPr lang="en-AU" smtClean="0"/>
              <a:t>19/05/2026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95C22-E575-4339-BDDA-FBB37ACC1A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538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50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81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Remove blue lines once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section layout is best for when complex word need to be explained further.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section can be used if you do not need to explain any complex words. However, be mindful of adding too much information on this 4 item page. Instead, you can use the 3 item page and remove the pink block in the back.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751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layout is used when continuing from the last section or topic.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140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This information can be changed according to what you are sharing. Remove blue lines once complete.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45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Remove blue lines once complete.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95C22-E575-4339-BDDA-FBB37ACC1A8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02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A61AB3-4663-40D8-9D85-018D325F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329890"/>
            <a:ext cx="5160476" cy="7288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23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Interpr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326935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5825214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320591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576203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DFF63F-B295-46A6-8427-5A3E9363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05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673072-3373-4D60-BA07-FC49BFC2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185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6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56A891-692C-4A47-B5FD-34FC9A54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488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326581F-9F5A-4C7E-8D9B-A0A66A15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91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499" b="1"/>
            </a:lvl2pPr>
            <a:lvl3pPr marL="685771" indent="0">
              <a:buNone/>
              <a:defRPr sz="1351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57E665-3BF4-4785-B01E-4D9F6356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24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5B71F-18E3-43BE-A6A1-5D244F4F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4066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4D83-E29F-483D-B48F-94BA7F6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21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1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499"/>
            </a:lvl4pPr>
            <a:lvl5pPr marL="1371543" indent="0">
              <a:buNone/>
              <a:defRPr sz="1499"/>
            </a:lvl5pPr>
            <a:lvl6pPr marL="1714428" indent="0">
              <a:buNone/>
              <a:defRPr sz="1499"/>
            </a:lvl6pPr>
            <a:lvl7pPr marL="2057314" indent="0">
              <a:buNone/>
              <a:defRPr sz="1499"/>
            </a:lvl7pPr>
            <a:lvl8pPr marL="2400200" indent="0">
              <a:buNone/>
              <a:defRPr sz="1499"/>
            </a:lvl8pPr>
            <a:lvl9pPr marL="2743085" indent="0">
              <a:buNone/>
              <a:defRPr sz="14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6724A2C-433B-4D61-A209-536EB296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319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Cover Page">
    <p:bg>
      <p:bgPr>
        <a:solidFill>
          <a:srgbClr val="003C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C014744F-C396-4963-9269-431C2FDE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329890"/>
            <a:ext cx="5160476" cy="7288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799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A51EC7C-1658-4A5F-9E70-F57875F081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7462" y="1058366"/>
            <a:ext cx="4175125" cy="2659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here to add your image</a:t>
            </a:r>
          </a:p>
        </p:txBody>
      </p:sp>
    </p:spTree>
    <p:extLst>
      <p:ext uri="{BB962C8B-B14F-4D97-AF65-F5344CB8AC3E}">
        <p14:creationId xmlns:p14="http://schemas.microsoft.com/office/powerpoint/2010/main" val="140447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About the Book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6067F08-727F-46CC-8965-85A4CCC2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704"/>
            <a:ext cx="6858000" cy="634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91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About the Book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9415" y="4002338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9415" y="5865303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704"/>
            <a:ext cx="6858000" cy="63477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36004" y="3939162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36004" y="580763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65FEC54-15C1-4EE1-AFA1-84094519E91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19415" y="7733776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E3727CC-56D2-4902-B342-09C402ADE1A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36004" y="7676106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0629E10-B742-41DA-9399-38ACDFEE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830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Blue Banner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9501A32-C7E8-4A22-9E32-8F5464CF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826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Blue Banner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917959E-A1CA-4D72-8BB1-83B1827FCB2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Click here to add image</a:t>
            </a:r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93DABE0-D3D3-4FA9-B4B9-B627CC45FCF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219415" y="4002338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A455BDCE-CB0C-4E7F-AE71-49AC83F3FDE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9415" y="5865303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B223E48-C1BA-4BFC-97DC-3E05A7F8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A199B3E-7EFD-405E-A25A-2DF1A47CA8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36004" y="3939162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A1F0D63-6182-4AFD-86DD-86EBCDE3CE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36004" y="580763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A9B5A7C-5AB9-457B-B897-865A7118258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19415" y="7733776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4D76333-C061-48B8-892D-0E9F16FE1F4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36004" y="7676106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FE9559F5-0E20-414B-AFA4-D18AE8BA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192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No Banner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DFF63F-B295-46A6-8427-5A3E9363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55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No Banner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C917959E-A1CA-4D72-8BB1-83B1827FC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493DABE0-D3D3-4FA9-B4B9-B627CC45FC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19415" y="4002338"/>
            <a:ext cx="2157978" cy="1366879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A455BDCE-CB0C-4E7F-AE71-49AC83F3FDE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19415" y="5865303"/>
            <a:ext cx="2157978" cy="1366879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B223E48-C1BA-4BFC-97DC-3E05A7F84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0A199B3E-7EFD-405E-A25A-2DF1A47CA8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36004" y="3939162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A1F0D63-6182-4AFD-86DD-86EBCDE3CE3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36004" y="580763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A9B5A7C-5AB9-457B-B897-865A7118258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19415" y="7733776"/>
            <a:ext cx="2157978" cy="1366879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94D76333-C061-48B8-892D-0E9F16FE1F4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36004" y="7676106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56D915-3925-4196-BC83-644C4E56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7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 Read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99A27-3C67-4ED4-A3DD-A83381D7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ED61E-5DE0-4DFE-B2B6-1B9C1E00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9E9E841-BEFF-4CAC-A4C7-2FFE933ADDF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90509" y="219910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0" name="Line 1367">
            <a:extLst>
              <a:ext uri="{FF2B5EF4-FFF2-40B4-BE49-F238E27FC236}">
                <a16:creationId xmlns:a16="http://schemas.microsoft.com/office/drawing/2014/main" id="{A0D38091-9E6A-483E-9533-010B1C184CE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97825" y="-17646110"/>
            <a:ext cx="768676" cy="0"/>
          </a:xfrm>
          <a:prstGeom prst="line">
            <a:avLst/>
          </a:prstGeom>
          <a:noFill/>
          <a:ln w="38100" cap="rnd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1" tIns="45720" rIns="91441" bIns="45720" numCol="1" anchor="t" anchorCtr="0" compatLnSpc="1">
            <a:prstTxWarp prst="textNoShape">
              <a:avLst/>
            </a:prstTxWarp>
          </a:bodyPr>
          <a:lstStyle/>
          <a:p>
            <a:endParaRPr lang="en-AU" sz="18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55F44E6F-694B-4BA8-AD1C-972B544C31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99838" y="4754965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3CB22A5-5D0A-459F-A04F-516AB3C44B1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99838" y="7333091"/>
            <a:ext cx="2157978" cy="1366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68577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dirty="0"/>
              <a:t>Click here to add image</a:t>
            </a:r>
          </a:p>
          <a:p>
            <a:endParaRPr lang="en-A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7A0D6B7-9A73-4FE5-B268-F2596FF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898CEFE4-C34A-4EE6-9F24-28A79970C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36004" y="2135663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53CB785-C689-42CE-BFFA-8DE88B83C8C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691788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445AF64-3A75-405A-A840-FB381E3C8F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428" y="7275421"/>
            <a:ext cx="3349774" cy="14932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6" indent="0">
              <a:buNone/>
              <a:defRPr sz="1050"/>
            </a:lvl2pPr>
            <a:lvl3pPr marL="685771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200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FDFF63F-B295-46A6-8427-5A3E9363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AU"/>
          </a:p>
          <a:p>
            <a:fld id="{556BF817-EDF5-40B8-A720-359A939FF4D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80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5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3" r:id="rId2"/>
    <p:sldLayoutId id="2147483684" r:id="rId3"/>
    <p:sldLayoutId id="2147483688" r:id="rId4"/>
    <p:sldLayoutId id="2147483686" r:id="rId5"/>
    <p:sldLayoutId id="2147483689" r:id="rId6"/>
    <p:sldLayoutId id="2147483690" r:id="rId7"/>
    <p:sldLayoutId id="2147483691" r:id="rId8"/>
    <p:sldLayoutId id="2147483693" r:id="rId9"/>
    <p:sldLayoutId id="2147483694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1" r:id="rId17"/>
  </p:sldLayoutIdLst>
  <p:hf hdr="0" ftr="0" dt="0"/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1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1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2EB6D3E-D497-45A3-91B7-547577357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723" y="505968"/>
            <a:ext cx="5948172" cy="8894064"/>
          </a:xfrm>
          <a:prstGeom prst="roundRect">
            <a:avLst>
              <a:gd name="adj" fmla="val 35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59" name="Group 58" descr="Easy Read logo with book icon">
            <a:extLst>
              <a:ext uri="{FF2B5EF4-FFF2-40B4-BE49-F238E27FC236}">
                <a16:creationId xmlns:a16="http://schemas.microsoft.com/office/drawing/2014/main" id="{D589E752-77B3-4CD5-B638-04A292F08E9B}"/>
              </a:ext>
            </a:extLst>
          </p:cNvPr>
          <p:cNvGrpSpPr/>
          <p:nvPr/>
        </p:nvGrpSpPr>
        <p:grpSpPr>
          <a:xfrm>
            <a:off x="2811205" y="1668390"/>
            <a:ext cx="1235208" cy="1585675"/>
            <a:chOff x="1151889" y="1838920"/>
            <a:chExt cx="3023870" cy="38818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5074BE5-659F-405E-8B83-34BFA99FB8BD}"/>
                </a:ext>
              </a:extLst>
            </p:cNvPr>
            <p:cNvGrpSpPr/>
            <p:nvPr/>
          </p:nvGrpSpPr>
          <p:grpSpPr>
            <a:xfrm>
              <a:off x="1151889" y="1838920"/>
              <a:ext cx="3023870" cy="3881836"/>
              <a:chOff x="990599" y="1733540"/>
              <a:chExt cx="4876800" cy="6260500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24BC8FC-419E-4572-BDE5-DD651FBD3E4F}"/>
                  </a:ext>
                </a:extLst>
              </p:cNvPr>
              <p:cNvSpPr/>
              <p:nvPr/>
            </p:nvSpPr>
            <p:spPr>
              <a:xfrm>
                <a:off x="990599" y="1733540"/>
                <a:ext cx="4876800" cy="3848099"/>
              </a:xfrm>
              <a:custGeom>
                <a:avLst/>
                <a:gdLst>
                  <a:gd name="connsiteX0" fmla="*/ 4243235 w 4876800"/>
                  <a:gd name="connsiteY0" fmla="*/ 0 h 3848099"/>
                  <a:gd name="connsiteX1" fmla="*/ 633565 w 4876800"/>
                  <a:gd name="connsiteY1" fmla="*/ 0 h 3848099"/>
                  <a:gd name="connsiteX2" fmla="*/ 0 w 4876800"/>
                  <a:gd name="connsiteY2" fmla="*/ 633555 h 3848099"/>
                  <a:gd name="connsiteX3" fmla="*/ 0 w 4876800"/>
                  <a:gd name="connsiteY3" fmla="*/ 3214535 h 3848099"/>
                  <a:gd name="connsiteX4" fmla="*/ 633565 w 4876800"/>
                  <a:gd name="connsiteY4" fmla="*/ 3848100 h 3848099"/>
                  <a:gd name="connsiteX5" fmla="*/ 2009775 w 4876800"/>
                  <a:gd name="connsiteY5" fmla="*/ 3848100 h 3848099"/>
                  <a:gd name="connsiteX6" fmla="*/ 2105025 w 4876800"/>
                  <a:gd name="connsiteY6" fmla="*/ 3752850 h 3848099"/>
                  <a:gd name="connsiteX7" fmla="*/ 2009775 w 4876800"/>
                  <a:gd name="connsiteY7" fmla="*/ 3657600 h 3848099"/>
                  <a:gd name="connsiteX8" fmla="*/ 633565 w 4876800"/>
                  <a:gd name="connsiteY8" fmla="*/ 3657600 h 3848099"/>
                  <a:gd name="connsiteX9" fmla="*/ 190500 w 4876800"/>
                  <a:gd name="connsiteY9" fmla="*/ 3214535 h 3848099"/>
                  <a:gd name="connsiteX10" fmla="*/ 190500 w 4876800"/>
                  <a:gd name="connsiteY10" fmla="*/ 633555 h 3848099"/>
                  <a:gd name="connsiteX11" fmla="*/ 633565 w 4876800"/>
                  <a:gd name="connsiteY11" fmla="*/ 190490 h 3848099"/>
                  <a:gd name="connsiteX12" fmla="*/ 4243245 w 4876800"/>
                  <a:gd name="connsiteY12" fmla="*/ 190490 h 3848099"/>
                  <a:gd name="connsiteX13" fmla="*/ 4686310 w 4876800"/>
                  <a:gd name="connsiteY13" fmla="*/ 633555 h 3848099"/>
                  <a:gd name="connsiteX14" fmla="*/ 4686310 w 4876800"/>
                  <a:gd name="connsiteY14" fmla="*/ 3214535 h 3848099"/>
                  <a:gd name="connsiteX15" fmla="*/ 4243245 w 4876800"/>
                  <a:gd name="connsiteY15" fmla="*/ 3657600 h 3848099"/>
                  <a:gd name="connsiteX16" fmla="*/ 2867025 w 4876800"/>
                  <a:gd name="connsiteY16" fmla="*/ 3657600 h 3848099"/>
                  <a:gd name="connsiteX17" fmla="*/ 2771775 w 4876800"/>
                  <a:gd name="connsiteY17" fmla="*/ 3752850 h 3848099"/>
                  <a:gd name="connsiteX18" fmla="*/ 2867025 w 4876800"/>
                  <a:gd name="connsiteY18" fmla="*/ 3848100 h 3848099"/>
                  <a:gd name="connsiteX19" fmla="*/ 4243235 w 4876800"/>
                  <a:gd name="connsiteY19" fmla="*/ 3848100 h 3848099"/>
                  <a:gd name="connsiteX20" fmla="*/ 4876800 w 4876800"/>
                  <a:gd name="connsiteY20" fmla="*/ 3214535 h 3848099"/>
                  <a:gd name="connsiteX21" fmla="*/ 4876800 w 4876800"/>
                  <a:gd name="connsiteY21" fmla="*/ 633555 h 3848099"/>
                  <a:gd name="connsiteX22" fmla="*/ 4243235 w 4876800"/>
                  <a:gd name="connsiteY22" fmla="*/ 0 h 38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76800" h="3848099">
                    <a:moveTo>
                      <a:pt x="4243235" y="0"/>
                    </a:moveTo>
                    <a:lnTo>
                      <a:pt x="633565" y="0"/>
                    </a:lnTo>
                    <a:cubicBezTo>
                      <a:pt x="284216" y="0"/>
                      <a:pt x="0" y="284216"/>
                      <a:pt x="0" y="633555"/>
                    </a:cubicBezTo>
                    <a:lnTo>
                      <a:pt x="0" y="3214535"/>
                    </a:lnTo>
                    <a:cubicBezTo>
                      <a:pt x="0" y="3563884"/>
                      <a:pt x="284216" y="3848100"/>
                      <a:pt x="633565" y="3848100"/>
                    </a:cubicBezTo>
                    <a:lnTo>
                      <a:pt x="2009775" y="3848100"/>
                    </a:lnTo>
                    <a:cubicBezTo>
                      <a:pt x="2062372" y="3848100"/>
                      <a:pt x="2105025" y="3805457"/>
                      <a:pt x="2105025" y="3752850"/>
                    </a:cubicBezTo>
                    <a:cubicBezTo>
                      <a:pt x="2105025" y="3700244"/>
                      <a:pt x="2062372" y="3657600"/>
                      <a:pt x="2009775" y="3657600"/>
                    </a:cubicBezTo>
                    <a:lnTo>
                      <a:pt x="633565" y="3657600"/>
                    </a:lnTo>
                    <a:cubicBezTo>
                      <a:pt x="389258" y="3657600"/>
                      <a:pt x="190500" y="3458842"/>
                      <a:pt x="190500" y="3214535"/>
                    </a:cubicBezTo>
                    <a:lnTo>
                      <a:pt x="190500" y="633555"/>
                    </a:lnTo>
                    <a:cubicBezTo>
                      <a:pt x="190500" y="389249"/>
                      <a:pt x="389258" y="190490"/>
                      <a:pt x="633565" y="190490"/>
                    </a:cubicBezTo>
                    <a:lnTo>
                      <a:pt x="4243245" y="190490"/>
                    </a:lnTo>
                    <a:cubicBezTo>
                      <a:pt x="4487542" y="190490"/>
                      <a:pt x="4686310" y="389249"/>
                      <a:pt x="4686310" y="633555"/>
                    </a:cubicBezTo>
                    <a:lnTo>
                      <a:pt x="4686310" y="3214535"/>
                    </a:lnTo>
                    <a:cubicBezTo>
                      <a:pt x="4686310" y="3458842"/>
                      <a:pt x="4487552" y="3657600"/>
                      <a:pt x="4243245" y="3657600"/>
                    </a:cubicBezTo>
                    <a:lnTo>
                      <a:pt x="2867025" y="3657600"/>
                    </a:lnTo>
                    <a:cubicBezTo>
                      <a:pt x="2814428" y="3657600"/>
                      <a:pt x="2771775" y="3700244"/>
                      <a:pt x="2771775" y="3752850"/>
                    </a:cubicBezTo>
                    <a:cubicBezTo>
                      <a:pt x="2771775" y="3805457"/>
                      <a:pt x="2814428" y="3848100"/>
                      <a:pt x="2867025" y="3848100"/>
                    </a:cubicBezTo>
                    <a:lnTo>
                      <a:pt x="4243235" y="3848100"/>
                    </a:lnTo>
                    <a:cubicBezTo>
                      <a:pt x="4592584" y="3848100"/>
                      <a:pt x="4876800" y="3563884"/>
                      <a:pt x="4876800" y="3214535"/>
                    </a:cubicBezTo>
                    <a:lnTo>
                      <a:pt x="4876800" y="633555"/>
                    </a:lnTo>
                    <a:cubicBezTo>
                      <a:pt x="4876800" y="284216"/>
                      <a:pt x="4592584" y="0"/>
                      <a:pt x="42432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7FD6CFE-4A1B-4DF3-9943-72969B0D47EC}"/>
                  </a:ext>
                </a:extLst>
              </p:cNvPr>
              <p:cNvSpPr/>
              <p:nvPr/>
            </p:nvSpPr>
            <p:spPr>
              <a:xfrm>
                <a:off x="1504949" y="2666163"/>
                <a:ext cx="567699" cy="1196340"/>
              </a:xfrm>
              <a:custGeom>
                <a:avLst/>
                <a:gdLst>
                  <a:gd name="connsiteX0" fmla="*/ 472440 w 567699"/>
                  <a:gd name="connsiteY0" fmla="*/ 190500 h 1196340"/>
                  <a:gd name="connsiteX1" fmla="*/ 567690 w 567699"/>
                  <a:gd name="connsiteY1" fmla="*/ 95250 h 1196340"/>
                  <a:gd name="connsiteX2" fmla="*/ 472440 w 567699"/>
                  <a:gd name="connsiteY2" fmla="*/ 0 h 1196340"/>
                  <a:gd name="connsiteX3" fmla="*/ 95250 w 567699"/>
                  <a:gd name="connsiteY3" fmla="*/ 0 h 1196340"/>
                  <a:gd name="connsiteX4" fmla="*/ 0 w 567699"/>
                  <a:gd name="connsiteY4" fmla="*/ 95250 h 1196340"/>
                  <a:gd name="connsiteX5" fmla="*/ 0 w 567699"/>
                  <a:gd name="connsiteY5" fmla="*/ 1101090 h 1196340"/>
                  <a:gd name="connsiteX6" fmla="*/ 95250 w 567699"/>
                  <a:gd name="connsiteY6" fmla="*/ 1196340 h 1196340"/>
                  <a:gd name="connsiteX7" fmla="*/ 472450 w 567699"/>
                  <a:gd name="connsiteY7" fmla="*/ 1196340 h 1196340"/>
                  <a:gd name="connsiteX8" fmla="*/ 567700 w 567699"/>
                  <a:gd name="connsiteY8" fmla="*/ 1101090 h 1196340"/>
                  <a:gd name="connsiteX9" fmla="*/ 472450 w 567699"/>
                  <a:gd name="connsiteY9" fmla="*/ 1005840 h 1196340"/>
                  <a:gd name="connsiteX10" fmla="*/ 190500 w 567699"/>
                  <a:gd name="connsiteY10" fmla="*/ 1005840 h 1196340"/>
                  <a:gd name="connsiteX11" fmla="*/ 190500 w 567699"/>
                  <a:gd name="connsiteY11" fmla="*/ 693420 h 1196340"/>
                  <a:gd name="connsiteX12" fmla="*/ 444637 w 567699"/>
                  <a:gd name="connsiteY12" fmla="*/ 693420 h 1196340"/>
                  <a:gd name="connsiteX13" fmla="*/ 539887 w 567699"/>
                  <a:gd name="connsiteY13" fmla="*/ 598170 h 1196340"/>
                  <a:gd name="connsiteX14" fmla="*/ 444637 w 567699"/>
                  <a:gd name="connsiteY14" fmla="*/ 502920 h 1196340"/>
                  <a:gd name="connsiteX15" fmla="*/ 190500 w 567699"/>
                  <a:gd name="connsiteY15" fmla="*/ 502920 h 1196340"/>
                  <a:gd name="connsiteX16" fmla="*/ 190500 w 567699"/>
                  <a:gd name="connsiteY16" fmla="*/ 190500 h 119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7699" h="1196340">
                    <a:moveTo>
                      <a:pt x="472440" y="190500"/>
                    </a:moveTo>
                    <a:cubicBezTo>
                      <a:pt x="525037" y="190500"/>
                      <a:pt x="567690" y="147857"/>
                      <a:pt x="567690" y="95250"/>
                    </a:cubicBezTo>
                    <a:cubicBezTo>
                      <a:pt x="567690" y="42643"/>
                      <a:pt x="525037" y="0"/>
                      <a:pt x="472440" y="0"/>
                    </a:cubicBezTo>
                    <a:lnTo>
                      <a:pt x="95250" y="0"/>
                    </a:lnTo>
                    <a:cubicBezTo>
                      <a:pt x="42653" y="0"/>
                      <a:pt x="0" y="42643"/>
                      <a:pt x="0" y="95250"/>
                    </a:cubicBezTo>
                    <a:lnTo>
                      <a:pt x="0" y="1101090"/>
                    </a:lnTo>
                    <a:cubicBezTo>
                      <a:pt x="0" y="1153697"/>
                      <a:pt x="42653" y="1196340"/>
                      <a:pt x="95250" y="1196340"/>
                    </a:cubicBezTo>
                    <a:lnTo>
                      <a:pt x="472450" y="1196340"/>
                    </a:lnTo>
                    <a:cubicBezTo>
                      <a:pt x="525047" y="1196340"/>
                      <a:pt x="567700" y="1153697"/>
                      <a:pt x="567700" y="1101090"/>
                    </a:cubicBezTo>
                    <a:cubicBezTo>
                      <a:pt x="567700" y="1048483"/>
                      <a:pt x="525047" y="1005840"/>
                      <a:pt x="472450" y="1005840"/>
                    </a:cubicBezTo>
                    <a:lnTo>
                      <a:pt x="190500" y="1005840"/>
                    </a:lnTo>
                    <a:lnTo>
                      <a:pt x="190500" y="693420"/>
                    </a:lnTo>
                    <a:lnTo>
                      <a:pt x="444637" y="693420"/>
                    </a:lnTo>
                    <a:cubicBezTo>
                      <a:pt x="497234" y="693420"/>
                      <a:pt x="539887" y="650777"/>
                      <a:pt x="539887" y="598170"/>
                    </a:cubicBezTo>
                    <a:cubicBezTo>
                      <a:pt x="539887" y="545563"/>
                      <a:pt x="497234" y="502920"/>
                      <a:pt x="444637" y="502920"/>
                    </a:cubicBezTo>
                    <a:lnTo>
                      <a:pt x="190500" y="50292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0F4713B-282C-4CEA-B6E4-DB8EC6ADBBE7}"/>
                  </a:ext>
                </a:extLst>
              </p:cNvPr>
              <p:cNvSpPr/>
              <p:nvPr/>
            </p:nvSpPr>
            <p:spPr>
              <a:xfrm>
                <a:off x="2339323" y="2666163"/>
                <a:ext cx="900760" cy="1196358"/>
              </a:xfrm>
              <a:custGeom>
                <a:avLst/>
                <a:gdLst>
                  <a:gd name="connsiteX0" fmla="*/ 561012 w 900760"/>
                  <a:gd name="connsiteY0" fmla="*/ 78915 h 1196358"/>
                  <a:gd name="connsiteX1" fmla="*/ 560164 w 900760"/>
                  <a:gd name="connsiteY1" fmla="*/ 76505 h 1196358"/>
                  <a:gd name="connsiteX2" fmla="*/ 451922 w 900760"/>
                  <a:gd name="connsiteY2" fmla="*/ 0 h 1196358"/>
                  <a:gd name="connsiteX3" fmla="*/ 451817 w 900760"/>
                  <a:gd name="connsiteY3" fmla="*/ 0 h 1196358"/>
                  <a:gd name="connsiteX4" fmla="*/ 343585 w 900760"/>
                  <a:gd name="connsiteY4" fmla="*/ 76695 h 1196358"/>
                  <a:gd name="connsiteX5" fmla="*/ 342880 w 900760"/>
                  <a:gd name="connsiteY5" fmla="*/ 78705 h 1196358"/>
                  <a:gd name="connsiteX6" fmla="*/ 5114 w 900760"/>
                  <a:gd name="connsiteY6" fmla="*/ 1070372 h 1196358"/>
                  <a:gd name="connsiteX7" fmla="*/ 64559 w 900760"/>
                  <a:gd name="connsiteY7" fmla="*/ 1191244 h 1196358"/>
                  <a:gd name="connsiteX8" fmla="*/ 95287 w 900760"/>
                  <a:gd name="connsiteY8" fmla="*/ 1196359 h 1196358"/>
                  <a:gd name="connsiteX9" fmla="*/ 185441 w 900760"/>
                  <a:gd name="connsiteY9" fmla="*/ 1131789 h 1196358"/>
                  <a:gd name="connsiteX10" fmla="*/ 247582 w 900760"/>
                  <a:gd name="connsiteY10" fmla="*/ 949357 h 1196358"/>
                  <a:gd name="connsiteX11" fmla="*/ 653747 w 900760"/>
                  <a:gd name="connsiteY11" fmla="*/ 949357 h 1196358"/>
                  <a:gd name="connsiteX12" fmla="*/ 715241 w 900760"/>
                  <a:gd name="connsiteY12" fmla="*/ 1131541 h 1196358"/>
                  <a:gd name="connsiteX13" fmla="*/ 835951 w 900760"/>
                  <a:gd name="connsiteY13" fmla="*/ 1191330 h 1196358"/>
                  <a:gd name="connsiteX14" fmla="*/ 895730 w 900760"/>
                  <a:gd name="connsiteY14" fmla="*/ 1070620 h 1196358"/>
                  <a:gd name="connsiteX15" fmla="*/ 312457 w 900760"/>
                  <a:gd name="connsiteY15" fmla="*/ 758857 h 1196358"/>
                  <a:gd name="connsiteX16" fmla="*/ 451579 w 900760"/>
                  <a:gd name="connsiteY16" fmla="*/ 350396 h 1196358"/>
                  <a:gd name="connsiteX17" fmla="*/ 589434 w 900760"/>
                  <a:gd name="connsiteY17" fmla="*/ 758857 h 119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0760" h="1196358">
                    <a:moveTo>
                      <a:pt x="561012" y="78915"/>
                    </a:moveTo>
                    <a:cubicBezTo>
                      <a:pt x="560745" y="78114"/>
                      <a:pt x="560459" y="77305"/>
                      <a:pt x="560164" y="76505"/>
                    </a:cubicBezTo>
                    <a:cubicBezTo>
                      <a:pt x="543076" y="30023"/>
                      <a:pt x="500595" y="0"/>
                      <a:pt x="451922" y="0"/>
                    </a:cubicBezTo>
                    <a:cubicBezTo>
                      <a:pt x="451893" y="0"/>
                      <a:pt x="451855" y="0"/>
                      <a:pt x="451817" y="0"/>
                    </a:cubicBezTo>
                    <a:cubicBezTo>
                      <a:pt x="403097" y="38"/>
                      <a:pt x="360615" y="30147"/>
                      <a:pt x="343585" y="76695"/>
                    </a:cubicBezTo>
                    <a:cubicBezTo>
                      <a:pt x="343347" y="77362"/>
                      <a:pt x="343099" y="78029"/>
                      <a:pt x="342880" y="78705"/>
                    </a:cubicBezTo>
                    <a:lnTo>
                      <a:pt x="5114" y="1070372"/>
                    </a:lnTo>
                    <a:cubicBezTo>
                      <a:pt x="-11850" y="1120169"/>
                      <a:pt x="14772" y="1174290"/>
                      <a:pt x="64559" y="1191244"/>
                    </a:cubicBezTo>
                    <a:cubicBezTo>
                      <a:pt x="74742" y="1194711"/>
                      <a:pt x="85095" y="1196359"/>
                      <a:pt x="95287" y="1196359"/>
                    </a:cubicBezTo>
                    <a:cubicBezTo>
                      <a:pt x="134930" y="1196359"/>
                      <a:pt x="171944" y="1171404"/>
                      <a:pt x="185441" y="1131789"/>
                    </a:cubicBezTo>
                    <a:lnTo>
                      <a:pt x="247582" y="949357"/>
                    </a:lnTo>
                    <a:lnTo>
                      <a:pt x="653747" y="949357"/>
                    </a:lnTo>
                    <a:lnTo>
                      <a:pt x="715241" y="1131541"/>
                    </a:lnTo>
                    <a:cubicBezTo>
                      <a:pt x="732062" y="1181376"/>
                      <a:pt x="786059" y="1208132"/>
                      <a:pt x="835951" y="1191330"/>
                    </a:cubicBezTo>
                    <a:cubicBezTo>
                      <a:pt x="885786" y="1174509"/>
                      <a:pt x="912560" y="1120464"/>
                      <a:pt x="895730" y="1070620"/>
                    </a:cubicBezTo>
                    <a:close/>
                    <a:moveTo>
                      <a:pt x="312457" y="758857"/>
                    </a:moveTo>
                    <a:lnTo>
                      <a:pt x="451579" y="350396"/>
                    </a:lnTo>
                    <a:lnTo>
                      <a:pt x="589434" y="7588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>
                  <a:solidFill>
                    <a:schemeClr val="accent6"/>
                  </a:solidFill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9914383-DBDF-41BC-9209-3B2FB004E598}"/>
                  </a:ext>
                </a:extLst>
              </p:cNvPr>
              <p:cNvSpPr/>
              <p:nvPr/>
            </p:nvSpPr>
            <p:spPr>
              <a:xfrm>
                <a:off x="3452365" y="2666139"/>
                <a:ext cx="844026" cy="1196362"/>
              </a:xfrm>
              <a:custGeom>
                <a:avLst/>
                <a:gdLst>
                  <a:gd name="connsiteX0" fmla="*/ 445770 w 844026"/>
                  <a:gd name="connsiteY0" fmla="*/ 1005863 h 1196363"/>
                  <a:gd name="connsiteX1" fmla="*/ 165830 w 844026"/>
                  <a:gd name="connsiteY1" fmla="*/ 888058 h 1196363"/>
                  <a:gd name="connsiteX2" fmla="*/ 31290 w 844026"/>
                  <a:gd name="connsiteY2" fmla="*/ 881438 h 1196363"/>
                  <a:gd name="connsiteX3" fmla="*/ 24670 w 844026"/>
                  <a:gd name="connsiteY3" fmla="*/ 1015979 h 1196363"/>
                  <a:gd name="connsiteX4" fmla="*/ 445770 w 844026"/>
                  <a:gd name="connsiteY4" fmla="*/ 1196363 h 1196363"/>
                  <a:gd name="connsiteX5" fmla="*/ 839010 w 844026"/>
                  <a:gd name="connsiteY5" fmla="*/ 899860 h 1196363"/>
                  <a:gd name="connsiteX6" fmla="*/ 566071 w 844026"/>
                  <a:gd name="connsiteY6" fmla="*/ 516764 h 1196363"/>
                  <a:gd name="connsiteX7" fmla="*/ 287150 w 844026"/>
                  <a:gd name="connsiteY7" fmla="*/ 403950 h 1196363"/>
                  <a:gd name="connsiteX8" fmla="*/ 247964 w 844026"/>
                  <a:gd name="connsiteY8" fmla="*/ 307728 h 1196363"/>
                  <a:gd name="connsiteX9" fmla="*/ 349358 w 844026"/>
                  <a:gd name="connsiteY9" fmla="*/ 202277 h 1196363"/>
                  <a:gd name="connsiteX10" fmla="*/ 654272 w 844026"/>
                  <a:gd name="connsiteY10" fmla="*/ 271886 h 1196363"/>
                  <a:gd name="connsiteX11" fmla="*/ 788127 w 844026"/>
                  <a:gd name="connsiteY11" fmla="*/ 259970 h 1196363"/>
                  <a:gd name="connsiteX12" fmla="*/ 776497 w 844026"/>
                  <a:gd name="connsiteY12" fmla="*/ 125772 h 1196363"/>
                  <a:gd name="connsiteX13" fmla="*/ 294408 w 844026"/>
                  <a:gd name="connsiteY13" fmla="*/ 19883 h 1196363"/>
                  <a:gd name="connsiteX14" fmla="*/ 59408 w 844026"/>
                  <a:gd name="connsiteY14" fmla="*/ 280668 h 1196363"/>
                  <a:gd name="connsiteX15" fmla="*/ 188490 w 844026"/>
                  <a:gd name="connsiteY15" fmla="*/ 567266 h 1196363"/>
                  <a:gd name="connsiteX16" fmla="*/ 500158 w 844026"/>
                  <a:gd name="connsiteY16" fmla="*/ 695501 h 1196363"/>
                  <a:gd name="connsiteX17" fmla="*/ 651501 w 844026"/>
                  <a:gd name="connsiteY17" fmla="*/ 866389 h 1196363"/>
                  <a:gd name="connsiteX18" fmla="*/ 445770 w 844026"/>
                  <a:gd name="connsiteY18" fmla="*/ 1005863 h 119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4026" h="1196363">
                    <a:moveTo>
                      <a:pt x="445770" y="1005863"/>
                    </a:moveTo>
                    <a:cubicBezTo>
                      <a:pt x="337328" y="1005863"/>
                      <a:pt x="232686" y="961820"/>
                      <a:pt x="165830" y="888058"/>
                    </a:cubicBezTo>
                    <a:cubicBezTo>
                      <a:pt x="130512" y="849072"/>
                      <a:pt x="70266" y="846110"/>
                      <a:pt x="31290" y="881438"/>
                    </a:cubicBezTo>
                    <a:cubicBezTo>
                      <a:pt x="-7696" y="916767"/>
                      <a:pt x="-10649" y="977003"/>
                      <a:pt x="24670" y="1015979"/>
                    </a:cubicBezTo>
                    <a:cubicBezTo>
                      <a:pt x="127026" y="1128936"/>
                      <a:pt x="284445" y="1196363"/>
                      <a:pt x="445770" y="1196363"/>
                    </a:cubicBezTo>
                    <a:cubicBezTo>
                      <a:pt x="639775" y="1196363"/>
                      <a:pt x="808835" y="1068900"/>
                      <a:pt x="839010" y="899860"/>
                    </a:cubicBezTo>
                    <a:cubicBezTo>
                      <a:pt x="873890" y="704492"/>
                      <a:pt x="720890" y="573867"/>
                      <a:pt x="566071" y="516764"/>
                    </a:cubicBezTo>
                    <a:cubicBezTo>
                      <a:pt x="437569" y="469358"/>
                      <a:pt x="318287" y="417628"/>
                      <a:pt x="287150" y="403950"/>
                    </a:cubicBezTo>
                    <a:cubicBezTo>
                      <a:pt x="257042" y="381614"/>
                      <a:pt x="242450" y="346114"/>
                      <a:pt x="247964" y="307728"/>
                    </a:cubicBezTo>
                    <a:cubicBezTo>
                      <a:pt x="254994" y="258703"/>
                      <a:pt x="292904" y="219289"/>
                      <a:pt x="349358" y="202277"/>
                    </a:cubicBezTo>
                    <a:cubicBezTo>
                      <a:pt x="507435" y="154681"/>
                      <a:pt x="650872" y="269143"/>
                      <a:pt x="654272" y="271886"/>
                    </a:cubicBezTo>
                    <a:cubicBezTo>
                      <a:pt x="694544" y="305395"/>
                      <a:pt x="754361" y="300118"/>
                      <a:pt x="788127" y="259970"/>
                    </a:cubicBezTo>
                    <a:cubicBezTo>
                      <a:pt x="821979" y="219698"/>
                      <a:pt x="816769" y="159615"/>
                      <a:pt x="776497" y="125772"/>
                    </a:cubicBezTo>
                    <a:cubicBezTo>
                      <a:pt x="767525" y="118228"/>
                      <a:pt x="553612" y="-58165"/>
                      <a:pt x="294408" y="19883"/>
                    </a:cubicBezTo>
                    <a:cubicBezTo>
                      <a:pt x="167040" y="58250"/>
                      <a:pt x="76991" y="158186"/>
                      <a:pt x="59408" y="280668"/>
                    </a:cubicBezTo>
                    <a:cubicBezTo>
                      <a:pt x="43005" y="394854"/>
                      <a:pt x="92478" y="504677"/>
                      <a:pt x="188490" y="567266"/>
                    </a:cubicBezTo>
                    <a:cubicBezTo>
                      <a:pt x="192691" y="570009"/>
                      <a:pt x="345091" y="638303"/>
                      <a:pt x="500158" y="695501"/>
                    </a:cubicBezTo>
                    <a:cubicBezTo>
                      <a:pt x="608590" y="735496"/>
                      <a:pt x="663750" y="797780"/>
                      <a:pt x="651501" y="866389"/>
                    </a:cubicBezTo>
                    <a:cubicBezTo>
                      <a:pt x="639232" y="934940"/>
                      <a:pt x="558946" y="1005863"/>
                      <a:pt x="445770" y="1005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A71A2A5F-3626-47B6-919A-B29D4FFF963A}"/>
                  </a:ext>
                </a:extLst>
              </p:cNvPr>
              <p:cNvSpPr/>
              <p:nvPr/>
            </p:nvSpPr>
            <p:spPr>
              <a:xfrm>
                <a:off x="4522599" y="2666150"/>
                <a:ext cx="830462" cy="1196353"/>
              </a:xfrm>
              <a:custGeom>
                <a:avLst/>
                <a:gdLst>
                  <a:gd name="connsiteX0" fmla="*/ 415065 w 830463"/>
                  <a:gd name="connsiteY0" fmla="*/ 1196353 h 1196352"/>
                  <a:gd name="connsiteX1" fmla="*/ 415294 w 830463"/>
                  <a:gd name="connsiteY1" fmla="*/ 1196353 h 1196352"/>
                  <a:gd name="connsiteX2" fmla="*/ 510544 w 830463"/>
                  <a:gd name="connsiteY2" fmla="*/ 1101331 h 1196352"/>
                  <a:gd name="connsiteX3" fmla="*/ 511734 w 830463"/>
                  <a:gd name="connsiteY3" fmla="*/ 615690 h 1196352"/>
                  <a:gd name="connsiteX4" fmla="*/ 815030 w 830463"/>
                  <a:gd name="connsiteY4" fmla="*/ 149774 h 1196352"/>
                  <a:gd name="connsiteX5" fmla="*/ 787169 w 830463"/>
                  <a:gd name="connsiteY5" fmla="*/ 17986 h 1196352"/>
                  <a:gd name="connsiteX6" fmla="*/ 655371 w 830463"/>
                  <a:gd name="connsiteY6" fmla="*/ 45847 h 1196352"/>
                  <a:gd name="connsiteX7" fmla="*/ 416427 w 830463"/>
                  <a:gd name="connsiteY7" fmla="*/ 412902 h 1196352"/>
                  <a:gd name="connsiteX8" fmla="*/ 175016 w 830463"/>
                  <a:gd name="connsiteY8" fmla="*/ 43189 h 1196352"/>
                  <a:gd name="connsiteX9" fmla="*/ 43190 w 830463"/>
                  <a:gd name="connsiteY9" fmla="*/ 15510 h 1196352"/>
                  <a:gd name="connsiteX10" fmla="*/ 15510 w 830463"/>
                  <a:gd name="connsiteY10" fmla="*/ 147336 h 1196352"/>
                  <a:gd name="connsiteX11" fmla="*/ 321225 w 830463"/>
                  <a:gd name="connsiteY11" fmla="*/ 615537 h 1196352"/>
                  <a:gd name="connsiteX12" fmla="*/ 320034 w 830463"/>
                  <a:gd name="connsiteY12" fmla="*/ 1100864 h 1196352"/>
                  <a:gd name="connsiteX13" fmla="*/ 415065 w 830463"/>
                  <a:gd name="connsiteY13" fmla="*/ 1196353 h 11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0463" h="1196352">
                    <a:moveTo>
                      <a:pt x="415065" y="1196353"/>
                    </a:moveTo>
                    <a:lnTo>
                      <a:pt x="415294" y="1196353"/>
                    </a:lnTo>
                    <a:cubicBezTo>
                      <a:pt x="467796" y="1196353"/>
                      <a:pt x="510410" y="1153862"/>
                      <a:pt x="510544" y="1101331"/>
                    </a:cubicBezTo>
                    <a:lnTo>
                      <a:pt x="511734" y="615690"/>
                    </a:lnTo>
                    <a:lnTo>
                      <a:pt x="815030" y="149774"/>
                    </a:lnTo>
                    <a:cubicBezTo>
                      <a:pt x="843728" y="105693"/>
                      <a:pt x="831251" y="46685"/>
                      <a:pt x="787169" y="17986"/>
                    </a:cubicBezTo>
                    <a:cubicBezTo>
                      <a:pt x="743068" y="-10732"/>
                      <a:pt x="684080" y="1775"/>
                      <a:pt x="655371" y="45847"/>
                    </a:cubicBezTo>
                    <a:lnTo>
                      <a:pt x="416427" y="412902"/>
                    </a:lnTo>
                    <a:lnTo>
                      <a:pt x="175016" y="43189"/>
                    </a:lnTo>
                    <a:cubicBezTo>
                      <a:pt x="146260" y="-845"/>
                      <a:pt x="87243" y="-13265"/>
                      <a:pt x="43190" y="15510"/>
                    </a:cubicBezTo>
                    <a:cubicBezTo>
                      <a:pt x="-863" y="44275"/>
                      <a:pt x="-13255" y="103292"/>
                      <a:pt x="15510" y="147336"/>
                    </a:cubicBezTo>
                    <a:lnTo>
                      <a:pt x="321225" y="615537"/>
                    </a:lnTo>
                    <a:lnTo>
                      <a:pt x="320034" y="1100864"/>
                    </a:lnTo>
                    <a:cubicBezTo>
                      <a:pt x="319910" y="1153471"/>
                      <a:pt x="362459" y="1196219"/>
                      <a:pt x="415065" y="1196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B373A8D-80D1-41F8-B1E5-E5DC3391819E}"/>
                  </a:ext>
                </a:extLst>
              </p:cNvPr>
              <p:cNvSpPr/>
              <p:nvPr/>
            </p:nvSpPr>
            <p:spPr>
              <a:xfrm>
                <a:off x="3333750" y="5391159"/>
                <a:ext cx="190500" cy="190500"/>
              </a:xfrm>
              <a:custGeom>
                <a:avLst/>
                <a:gdLst>
                  <a:gd name="connsiteX0" fmla="*/ 190500 w 190500"/>
                  <a:gd name="connsiteY0" fmla="*/ 95250 h 190500"/>
                  <a:gd name="connsiteX1" fmla="*/ 95250 w 190500"/>
                  <a:gd name="connsiteY1" fmla="*/ 190500 h 190500"/>
                  <a:gd name="connsiteX2" fmla="*/ 0 w 190500"/>
                  <a:gd name="connsiteY2" fmla="*/ 95250 h 190500"/>
                  <a:gd name="connsiteX3" fmla="*/ 95250 w 190500"/>
                  <a:gd name="connsiteY3" fmla="*/ 0 h 190500"/>
                  <a:gd name="connsiteX4" fmla="*/ 190500 w 190500"/>
                  <a:gd name="connsiteY4" fmla="*/ 952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0500" y="95250"/>
                    </a:move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cubicBezTo>
                      <a:pt x="0" y="42645"/>
                      <a:pt x="42645" y="0"/>
                      <a:pt x="95250" y="0"/>
                    </a:cubicBezTo>
                    <a:cubicBezTo>
                      <a:pt x="147855" y="0"/>
                      <a:pt x="190500" y="42645"/>
                      <a:pt x="190500" y="95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105EFD2-CB03-41C6-8CE8-0DFDD482A200}"/>
                  </a:ext>
                </a:extLst>
              </p:cNvPr>
              <p:cNvGrpSpPr/>
              <p:nvPr/>
            </p:nvGrpSpPr>
            <p:grpSpPr>
              <a:xfrm>
                <a:off x="990599" y="4495104"/>
                <a:ext cx="4876800" cy="3498936"/>
                <a:chOff x="1557528" y="5897284"/>
                <a:chExt cx="3931158" cy="2820470"/>
              </a:xfrm>
            </p:grpSpPr>
            <p:grpSp>
              <p:nvGrpSpPr>
                <p:cNvPr id="74" name="Graphic 12">
                  <a:extLst>
                    <a:ext uri="{FF2B5EF4-FFF2-40B4-BE49-F238E27FC236}">
                      <a16:creationId xmlns:a16="http://schemas.microsoft.com/office/drawing/2014/main" id="{50D84F2B-E0C5-4072-B62F-D6DE774D772B}"/>
                    </a:ext>
                  </a:extLst>
                </p:cNvPr>
                <p:cNvGrpSpPr/>
                <p:nvPr/>
              </p:nvGrpSpPr>
              <p:grpSpPr>
                <a:xfrm>
                  <a:off x="1633728" y="6208186"/>
                  <a:ext cx="3781043" cy="2428493"/>
                  <a:chOff x="1495437" y="8138586"/>
                  <a:chExt cx="3781043" cy="2428493"/>
                </a:xfrm>
                <a:solidFill>
                  <a:srgbClr val="ED7D32"/>
                </a:solidFill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EF1842DA-4BA2-49B6-873B-590E580B0CC2}"/>
                      </a:ext>
                    </a:extLst>
                  </p:cNvPr>
                  <p:cNvSpPr/>
                  <p:nvPr/>
                </p:nvSpPr>
                <p:spPr>
                  <a:xfrm>
                    <a:off x="1495437" y="8138586"/>
                    <a:ext cx="1686305" cy="2427732"/>
                  </a:xfrm>
                  <a:custGeom>
                    <a:avLst/>
                    <a:gdLst>
                      <a:gd name="connsiteX0" fmla="*/ 0 w 1686305"/>
                      <a:gd name="connsiteY0" fmla="*/ 0 h 2427732"/>
                      <a:gd name="connsiteX1" fmla="*/ 334518 w 1686305"/>
                      <a:gd name="connsiteY1" fmla="*/ 0 h 2427732"/>
                      <a:gd name="connsiteX2" fmla="*/ 334518 w 1686305"/>
                      <a:gd name="connsiteY2" fmla="*/ 1987296 h 2427732"/>
                      <a:gd name="connsiteX3" fmla="*/ 825246 w 1686305"/>
                      <a:gd name="connsiteY3" fmla="*/ 1949196 h 2427732"/>
                      <a:gd name="connsiteX4" fmla="*/ 1501140 w 1686305"/>
                      <a:gd name="connsiteY4" fmla="*/ 2051304 h 2427732"/>
                      <a:gd name="connsiteX5" fmla="*/ 1686306 w 1686305"/>
                      <a:gd name="connsiteY5" fmla="*/ 2199132 h 2427732"/>
                      <a:gd name="connsiteX6" fmla="*/ 1141476 w 1686305"/>
                      <a:gd name="connsiteY6" fmla="*/ 2180844 h 2427732"/>
                      <a:gd name="connsiteX7" fmla="*/ 106680 w 1686305"/>
                      <a:gd name="connsiteY7" fmla="*/ 2382012 h 2427732"/>
                      <a:gd name="connsiteX8" fmla="*/ 0 w 1686305"/>
                      <a:gd name="connsiteY8" fmla="*/ 2427732 h 2427732"/>
                      <a:gd name="connsiteX9" fmla="*/ 0 w 1686305"/>
                      <a:gd name="connsiteY9" fmla="*/ 0 h 2427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6305" h="2427732">
                        <a:moveTo>
                          <a:pt x="0" y="0"/>
                        </a:moveTo>
                        <a:lnTo>
                          <a:pt x="334518" y="0"/>
                        </a:lnTo>
                        <a:lnTo>
                          <a:pt x="334518" y="1987296"/>
                        </a:lnTo>
                        <a:cubicBezTo>
                          <a:pt x="496957" y="1962750"/>
                          <a:pt x="660968" y="1950015"/>
                          <a:pt x="825246" y="1949196"/>
                        </a:cubicBezTo>
                        <a:cubicBezTo>
                          <a:pt x="1054646" y="1945472"/>
                          <a:pt x="1283075" y="1979981"/>
                          <a:pt x="1501140" y="2051304"/>
                        </a:cubicBezTo>
                        <a:lnTo>
                          <a:pt x="1686306" y="2199132"/>
                        </a:lnTo>
                        <a:cubicBezTo>
                          <a:pt x="1577340" y="2186940"/>
                          <a:pt x="1248918" y="2180844"/>
                          <a:pt x="1141476" y="2180844"/>
                        </a:cubicBezTo>
                        <a:cubicBezTo>
                          <a:pt x="786536" y="2177767"/>
                          <a:pt x="434616" y="2246176"/>
                          <a:pt x="106680" y="2382012"/>
                        </a:cubicBezTo>
                        <a:lnTo>
                          <a:pt x="0" y="2427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EB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3481133-2913-478E-B153-B1F91B828561}"/>
                      </a:ext>
                    </a:extLst>
                  </p:cNvPr>
                  <p:cNvSpPr/>
                  <p:nvPr/>
                </p:nvSpPr>
                <p:spPr>
                  <a:xfrm>
                    <a:off x="3606177" y="8138586"/>
                    <a:ext cx="1670303" cy="2428493"/>
                  </a:xfrm>
                  <a:custGeom>
                    <a:avLst/>
                    <a:gdLst>
                      <a:gd name="connsiteX0" fmla="*/ 1560576 w 1670303"/>
                      <a:gd name="connsiteY0" fmla="*/ 2382012 h 2428493"/>
                      <a:gd name="connsiteX1" fmla="*/ 525780 w 1670303"/>
                      <a:gd name="connsiteY1" fmla="*/ 2180844 h 2428493"/>
                      <a:gd name="connsiteX2" fmla="*/ 0 w 1670303"/>
                      <a:gd name="connsiteY2" fmla="*/ 2205228 h 2428493"/>
                      <a:gd name="connsiteX3" fmla="*/ 166116 w 1670303"/>
                      <a:gd name="connsiteY3" fmla="*/ 2052828 h 2428493"/>
                      <a:gd name="connsiteX4" fmla="*/ 845058 w 1670303"/>
                      <a:gd name="connsiteY4" fmla="*/ 1949196 h 2428493"/>
                      <a:gd name="connsiteX5" fmla="*/ 1335786 w 1670303"/>
                      <a:gd name="connsiteY5" fmla="*/ 1987296 h 2428493"/>
                      <a:gd name="connsiteX6" fmla="*/ 1335786 w 1670303"/>
                      <a:gd name="connsiteY6" fmla="*/ 0 h 2428493"/>
                      <a:gd name="connsiteX7" fmla="*/ 1670304 w 1670303"/>
                      <a:gd name="connsiteY7" fmla="*/ 0 h 2428493"/>
                      <a:gd name="connsiteX8" fmla="*/ 1670304 w 1670303"/>
                      <a:gd name="connsiteY8" fmla="*/ 2428494 h 2428493"/>
                      <a:gd name="connsiteX9" fmla="*/ 1560576 w 1670303"/>
                      <a:gd name="connsiteY9" fmla="*/ 2382012 h 24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0303" h="2428493">
                        <a:moveTo>
                          <a:pt x="1560576" y="2382012"/>
                        </a:moveTo>
                        <a:cubicBezTo>
                          <a:pt x="1232640" y="2246176"/>
                          <a:pt x="880720" y="2177767"/>
                          <a:pt x="525780" y="2180844"/>
                        </a:cubicBezTo>
                        <a:cubicBezTo>
                          <a:pt x="417576" y="2180844"/>
                          <a:pt x="108204" y="2193036"/>
                          <a:pt x="0" y="2205228"/>
                        </a:cubicBezTo>
                        <a:lnTo>
                          <a:pt x="166116" y="2052828"/>
                        </a:lnTo>
                        <a:cubicBezTo>
                          <a:pt x="385077" y="1980695"/>
                          <a:pt x="614553" y="1945672"/>
                          <a:pt x="845058" y="1949196"/>
                        </a:cubicBezTo>
                        <a:cubicBezTo>
                          <a:pt x="1009336" y="1950044"/>
                          <a:pt x="1173347" y="1962779"/>
                          <a:pt x="1335786" y="1987296"/>
                        </a:cubicBezTo>
                        <a:lnTo>
                          <a:pt x="1335786" y="0"/>
                        </a:lnTo>
                        <a:lnTo>
                          <a:pt x="1670304" y="0"/>
                        </a:lnTo>
                        <a:lnTo>
                          <a:pt x="1670304" y="2428494"/>
                        </a:lnTo>
                        <a:lnTo>
                          <a:pt x="1560576" y="2382012"/>
                        </a:lnTo>
                        <a:close/>
                      </a:path>
                    </a:pathLst>
                  </a:custGeom>
                  <a:solidFill>
                    <a:srgbClr val="005EB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</p:grpSp>
            <p:grpSp>
              <p:nvGrpSpPr>
                <p:cNvPr id="75" name="Graphic 12">
                  <a:extLst>
                    <a:ext uri="{FF2B5EF4-FFF2-40B4-BE49-F238E27FC236}">
                      <a16:creationId xmlns:a16="http://schemas.microsoft.com/office/drawing/2014/main" id="{4DF89AE8-CC64-48EE-90EF-EB48F0C158C6}"/>
                    </a:ext>
                  </a:extLst>
                </p:cNvPr>
                <p:cNvGrpSpPr/>
                <p:nvPr/>
              </p:nvGrpSpPr>
              <p:grpSpPr>
                <a:xfrm>
                  <a:off x="1968245" y="5975017"/>
                  <a:ext cx="3108958" cy="2490975"/>
                  <a:chOff x="1829954" y="7905417"/>
                  <a:chExt cx="3108958" cy="2490975"/>
                </a:xfrm>
                <a:solidFill>
                  <a:srgbClr val="FFFFFF"/>
                </a:solidFill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3F0C562D-B8C0-418C-AF7F-62A5B7294097}"/>
                      </a:ext>
                    </a:extLst>
                  </p:cNvPr>
                  <p:cNvSpPr/>
                  <p:nvPr/>
                </p:nvSpPr>
                <p:spPr>
                  <a:xfrm>
                    <a:off x="1829954" y="7907700"/>
                    <a:ext cx="1554480" cy="2488692"/>
                  </a:xfrm>
                  <a:custGeom>
                    <a:avLst/>
                    <a:gdLst>
                      <a:gd name="connsiteX0" fmla="*/ 1436370 w 1554480"/>
                      <a:gd name="connsiteY0" fmla="*/ 2410968 h 2488692"/>
                      <a:gd name="connsiteX1" fmla="*/ 489966 w 1554480"/>
                      <a:gd name="connsiteY1" fmla="*/ 2182368 h 2488692"/>
                      <a:gd name="connsiteX2" fmla="*/ 85344 w 1554480"/>
                      <a:gd name="connsiteY2" fmla="*/ 2209038 h 2488692"/>
                      <a:gd name="connsiteX3" fmla="*/ 0 w 1554480"/>
                      <a:gd name="connsiteY3" fmla="*/ 2219706 h 2488692"/>
                      <a:gd name="connsiteX4" fmla="*/ 0 w 1554480"/>
                      <a:gd name="connsiteY4" fmla="*/ 65532 h 2488692"/>
                      <a:gd name="connsiteX5" fmla="*/ 59436 w 1554480"/>
                      <a:gd name="connsiteY5" fmla="*/ 51816 h 2488692"/>
                      <a:gd name="connsiteX6" fmla="*/ 528066 w 1554480"/>
                      <a:gd name="connsiteY6" fmla="*/ 0 h 2488692"/>
                      <a:gd name="connsiteX7" fmla="*/ 1535430 w 1554480"/>
                      <a:gd name="connsiteY7" fmla="*/ 398526 h 2488692"/>
                      <a:gd name="connsiteX8" fmla="*/ 1554480 w 1554480"/>
                      <a:gd name="connsiteY8" fmla="*/ 417576 h 2488692"/>
                      <a:gd name="connsiteX9" fmla="*/ 1554480 w 1554480"/>
                      <a:gd name="connsiteY9" fmla="*/ 2488692 h 2488692"/>
                      <a:gd name="connsiteX10" fmla="*/ 1436370 w 1554480"/>
                      <a:gd name="connsiteY10" fmla="*/ 2410968 h 2488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80" h="2488692">
                        <a:moveTo>
                          <a:pt x="1436370" y="2410968"/>
                        </a:moveTo>
                        <a:cubicBezTo>
                          <a:pt x="1275588" y="2305812"/>
                          <a:pt x="979170" y="2182368"/>
                          <a:pt x="489966" y="2182368"/>
                        </a:cubicBezTo>
                        <a:cubicBezTo>
                          <a:pt x="354673" y="2182892"/>
                          <a:pt x="219542" y="2191807"/>
                          <a:pt x="85344" y="2209038"/>
                        </a:cubicBezTo>
                        <a:lnTo>
                          <a:pt x="0" y="2219706"/>
                        </a:lnTo>
                        <a:lnTo>
                          <a:pt x="0" y="65532"/>
                        </a:lnTo>
                        <a:lnTo>
                          <a:pt x="59436" y="51816"/>
                        </a:lnTo>
                        <a:cubicBezTo>
                          <a:pt x="213322" y="17678"/>
                          <a:pt x="370446" y="314"/>
                          <a:pt x="528066" y="0"/>
                        </a:cubicBezTo>
                        <a:cubicBezTo>
                          <a:pt x="826770" y="0"/>
                          <a:pt x="1243584" y="69342"/>
                          <a:pt x="1535430" y="398526"/>
                        </a:cubicBezTo>
                        <a:lnTo>
                          <a:pt x="1554480" y="417576"/>
                        </a:lnTo>
                        <a:lnTo>
                          <a:pt x="1554480" y="2488692"/>
                        </a:lnTo>
                        <a:lnTo>
                          <a:pt x="1436370" y="24109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974F1D26-2E45-4D79-8850-82254A7252C7}"/>
                      </a:ext>
                    </a:extLst>
                  </p:cNvPr>
                  <p:cNvSpPr/>
                  <p:nvPr/>
                </p:nvSpPr>
                <p:spPr>
                  <a:xfrm>
                    <a:off x="3384434" y="7905417"/>
                    <a:ext cx="1554478" cy="2487169"/>
                  </a:xfrm>
                  <a:custGeom>
                    <a:avLst/>
                    <a:gdLst>
                      <a:gd name="connsiteX0" fmla="*/ 0 w 1554479"/>
                      <a:gd name="connsiteY0" fmla="*/ 419862 h 2487168"/>
                      <a:gd name="connsiteX1" fmla="*/ 19050 w 1554479"/>
                      <a:gd name="connsiteY1" fmla="*/ 398526 h 2487168"/>
                      <a:gd name="connsiteX2" fmla="*/ 1026414 w 1554479"/>
                      <a:gd name="connsiteY2" fmla="*/ 0 h 2487168"/>
                      <a:gd name="connsiteX3" fmla="*/ 1495044 w 1554479"/>
                      <a:gd name="connsiteY3" fmla="*/ 51816 h 2487168"/>
                      <a:gd name="connsiteX4" fmla="*/ 1554480 w 1554479"/>
                      <a:gd name="connsiteY4" fmla="*/ 65532 h 2487168"/>
                      <a:gd name="connsiteX5" fmla="*/ 1554480 w 1554479"/>
                      <a:gd name="connsiteY5" fmla="*/ 2219706 h 2487168"/>
                      <a:gd name="connsiteX6" fmla="*/ 1469136 w 1554479"/>
                      <a:gd name="connsiteY6" fmla="*/ 2209038 h 2487168"/>
                      <a:gd name="connsiteX7" fmla="*/ 1066800 w 1554479"/>
                      <a:gd name="connsiteY7" fmla="*/ 2182368 h 2487168"/>
                      <a:gd name="connsiteX8" fmla="*/ 120396 w 1554479"/>
                      <a:gd name="connsiteY8" fmla="*/ 2410968 h 2487168"/>
                      <a:gd name="connsiteX9" fmla="*/ 2286 w 1554479"/>
                      <a:gd name="connsiteY9" fmla="*/ 2487168 h 2487168"/>
                      <a:gd name="connsiteX10" fmla="*/ 0 w 1554479"/>
                      <a:gd name="connsiteY10" fmla="*/ 419862 h 2487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79" h="2487168">
                        <a:moveTo>
                          <a:pt x="0" y="419862"/>
                        </a:moveTo>
                        <a:lnTo>
                          <a:pt x="19050" y="398526"/>
                        </a:lnTo>
                        <a:cubicBezTo>
                          <a:pt x="310896" y="68580"/>
                          <a:pt x="728472" y="0"/>
                          <a:pt x="1026414" y="0"/>
                        </a:cubicBezTo>
                        <a:cubicBezTo>
                          <a:pt x="1184034" y="343"/>
                          <a:pt x="1341158" y="17717"/>
                          <a:pt x="1495044" y="51816"/>
                        </a:cubicBezTo>
                        <a:lnTo>
                          <a:pt x="1554480" y="65532"/>
                        </a:lnTo>
                        <a:lnTo>
                          <a:pt x="1554480" y="2219706"/>
                        </a:lnTo>
                        <a:lnTo>
                          <a:pt x="1469136" y="2209038"/>
                        </a:lnTo>
                        <a:cubicBezTo>
                          <a:pt x="1335700" y="2191893"/>
                          <a:pt x="1201331" y="2182987"/>
                          <a:pt x="1066800" y="2182368"/>
                        </a:cubicBezTo>
                        <a:cubicBezTo>
                          <a:pt x="575310" y="2182368"/>
                          <a:pt x="281178" y="2308098"/>
                          <a:pt x="120396" y="2410968"/>
                        </a:cubicBezTo>
                        <a:lnTo>
                          <a:pt x="2286" y="2487168"/>
                        </a:lnTo>
                        <a:lnTo>
                          <a:pt x="0" y="4198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914DB315-ABE2-4651-B04E-753A8565E185}"/>
                    </a:ext>
                  </a:extLst>
                </p:cNvPr>
                <p:cNvSpPr/>
                <p:nvPr/>
              </p:nvSpPr>
              <p:spPr>
                <a:xfrm>
                  <a:off x="1557528" y="5897284"/>
                  <a:ext cx="3931158" cy="2820470"/>
                </a:xfrm>
                <a:custGeom>
                  <a:avLst/>
                  <a:gdLst>
                    <a:gd name="connsiteX0" fmla="*/ 3854196 w 3931158"/>
                    <a:gd name="connsiteY0" fmla="*/ 234703 h 2820470"/>
                    <a:gd name="connsiteX1" fmla="*/ 3595878 w 3931158"/>
                    <a:gd name="connsiteY1" fmla="*/ 234703 h 2820470"/>
                    <a:gd name="connsiteX2" fmla="*/ 3595878 w 3931158"/>
                    <a:gd name="connsiteY2" fmla="*/ 146311 h 2820470"/>
                    <a:gd name="connsiteX3" fmla="*/ 3541014 w 3931158"/>
                    <a:gd name="connsiteY3" fmla="*/ 70111 h 2820470"/>
                    <a:gd name="connsiteX4" fmla="*/ 2991612 w 3931158"/>
                    <a:gd name="connsiteY4" fmla="*/ 7 h 2820470"/>
                    <a:gd name="connsiteX5" fmla="*/ 1964436 w 3931158"/>
                    <a:gd name="connsiteY5" fmla="*/ 381007 h 2820470"/>
                    <a:gd name="connsiteX6" fmla="*/ 937260 w 3931158"/>
                    <a:gd name="connsiteY6" fmla="*/ 7 h 2820470"/>
                    <a:gd name="connsiteX7" fmla="*/ 387858 w 3931158"/>
                    <a:gd name="connsiteY7" fmla="*/ 70111 h 2820470"/>
                    <a:gd name="connsiteX8" fmla="*/ 332994 w 3931158"/>
                    <a:gd name="connsiteY8" fmla="*/ 146311 h 2820470"/>
                    <a:gd name="connsiteX9" fmla="*/ 332994 w 3931158"/>
                    <a:gd name="connsiteY9" fmla="*/ 233941 h 2820470"/>
                    <a:gd name="connsiteX10" fmla="*/ 76200 w 3931158"/>
                    <a:gd name="connsiteY10" fmla="*/ 233941 h 2820470"/>
                    <a:gd name="connsiteX11" fmla="*/ 0 w 3931158"/>
                    <a:gd name="connsiteY11" fmla="*/ 310141 h 2820470"/>
                    <a:gd name="connsiteX12" fmla="*/ 0 w 3931158"/>
                    <a:gd name="connsiteY12" fmla="*/ 2743969 h 2820470"/>
                    <a:gd name="connsiteX13" fmla="*/ 76200 w 3931158"/>
                    <a:gd name="connsiteY13" fmla="*/ 2820169 h 2820470"/>
                    <a:gd name="connsiteX14" fmla="*/ 113538 w 3931158"/>
                    <a:gd name="connsiteY14" fmla="*/ 2810263 h 2820470"/>
                    <a:gd name="connsiteX15" fmla="*/ 1946910 w 3931158"/>
                    <a:gd name="connsiteY15" fmla="*/ 2657863 h 2820470"/>
                    <a:gd name="connsiteX16" fmla="*/ 1958340 w 3931158"/>
                    <a:gd name="connsiteY16" fmla="*/ 2657863 h 2820470"/>
                    <a:gd name="connsiteX17" fmla="*/ 1965198 w 3931158"/>
                    <a:gd name="connsiteY17" fmla="*/ 2657863 h 2820470"/>
                    <a:gd name="connsiteX18" fmla="*/ 1983486 w 3931158"/>
                    <a:gd name="connsiteY18" fmla="*/ 2657863 h 2820470"/>
                    <a:gd name="connsiteX19" fmla="*/ 3816858 w 3931158"/>
                    <a:gd name="connsiteY19" fmla="*/ 2810263 h 2820470"/>
                    <a:gd name="connsiteX20" fmla="*/ 3893058 w 3931158"/>
                    <a:gd name="connsiteY20" fmla="*/ 2810263 h 2820470"/>
                    <a:gd name="connsiteX21" fmla="*/ 3931158 w 3931158"/>
                    <a:gd name="connsiteY21" fmla="*/ 2744731 h 2820470"/>
                    <a:gd name="connsiteX22" fmla="*/ 3931158 w 3931158"/>
                    <a:gd name="connsiteY22" fmla="*/ 310903 h 2820470"/>
                    <a:gd name="connsiteX23" fmla="*/ 3854958 w 3931158"/>
                    <a:gd name="connsiteY23" fmla="*/ 234703 h 2820470"/>
                    <a:gd name="connsiteX24" fmla="*/ 3854196 w 3931158"/>
                    <a:gd name="connsiteY24" fmla="*/ 234703 h 2820470"/>
                    <a:gd name="connsiteX25" fmla="*/ 3854196 w 3931158"/>
                    <a:gd name="connsiteY25" fmla="*/ 234703 h 2820470"/>
                    <a:gd name="connsiteX26" fmla="*/ 152400 w 3931158"/>
                    <a:gd name="connsiteY26" fmla="*/ 2622811 h 2820470"/>
                    <a:gd name="connsiteX27" fmla="*/ 152400 w 3931158"/>
                    <a:gd name="connsiteY27" fmla="*/ 387103 h 2820470"/>
                    <a:gd name="connsiteX28" fmla="*/ 334518 w 3931158"/>
                    <a:gd name="connsiteY28" fmla="*/ 387103 h 2820470"/>
                    <a:gd name="connsiteX29" fmla="*/ 334518 w 3931158"/>
                    <a:gd name="connsiteY29" fmla="*/ 2298199 h 2820470"/>
                    <a:gd name="connsiteX30" fmla="*/ 409851 w 3931158"/>
                    <a:gd name="connsiteY30" fmla="*/ 2375256 h 2820470"/>
                    <a:gd name="connsiteX31" fmla="*/ 422148 w 3931158"/>
                    <a:gd name="connsiteY31" fmla="*/ 2374399 h 2820470"/>
                    <a:gd name="connsiteX32" fmla="*/ 898398 w 3931158"/>
                    <a:gd name="connsiteY32" fmla="*/ 2336299 h 2820470"/>
                    <a:gd name="connsiteX33" fmla="*/ 1549146 w 3931158"/>
                    <a:gd name="connsiteY33" fmla="*/ 2434597 h 2820470"/>
                    <a:gd name="connsiteX34" fmla="*/ 152400 w 3931158"/>
                    <a:gd name="connsiteY34" fmla="*/ 2622811 h 2820470"/>
                    <a:gd name="connsiteX35" fmla="*/ 152400 w 3931158"/>
                    <a:gd name="connsiteY35" fmla="*/ 2622811 h 2820470"/>
                    <a:gd name="connsiteX36" fmla="*/ 1888998 w 3931158"/>
                    <a:gd name="connsiteY36" fmla="*/ 2427739 h 2820470"/>
                    <a:gd name="connsiteX37" fmla="*/ 898398 w 3931158"/>
                    <a:gd name="connsiteY37" fmla="*/ 2184661 h 2820470"/>
                    <a:gd name="connsiteX38" fmla="*/ 483870 w 3931158"/>
                    <a:gd name="connsiteY38" fmla="*/ 2211331 h 2820470"/>
                    <a:gd name="connsiteX39" fmla="*/ 483870 w 3931158"/>
                    <a:gd name="connsiteY39" fmla="*/ 206509 h 2820470"/>
                    <a:gd name="connsiteX40" fmla="*/ 935736 w 3931158"/>
                    <a:gd name="connsiteY40" fmla="*/ 156217 h 2820470"/>
                    <a:gd name="connsiteX41" fmla="*/ 1886712 w 3931158"/>
                    <a:gd name="connsiteY41" fmla="*/ 529597 h 2820470"/>
                    <a:gd name="connsiteX42" fmla="*/ 1888998 w 3931158"/>
                    <a:gd name="connsiteY42" fmla="*/ 2427739 h 2820470"/>
                    <a:gd name="connsiteX43" fmla="*/ 2041398 w 3931158"/>
                    <a:gd name="connsiteY43" fmla="*/ 529597 h 2820470"/>
                    <a:gd name="connsiteX44" fmla="*/ 2992374 w 3931158"/>
                    <a:gd name="connsiteY44" fmla="*/ 156217 h 2820470"/>
                    <a:gd name="connsiteX45" fmla="*/ 3444240 w 3931158"/>
                    <a:gd name="connsiteY45" fmla="*/ 206509 h 2820470"/>
                    <a:gd name="connsiteX46" fmla="*/ 3444240 w 3931158"/>
                    <a:gd name="connsiteY46" fmla="*/ 2211331 h 2820470"/>
                    <a:gd name="connsiteX47" fmla="*/ 3031998 w 3931158"/>
                    <a:gd name="connsiteY47" fmla="*/ 2183899 h 2820470"/>
                    <a:gd name="connsiteX48" fmla="*/ 2041398 w 3931158"/>
                    <a:gd name="connsiteY48" fmla="*/ 2426977 h 2820470"/>
                    <a:gd name="connsiteX49" fmla="*/ 2041398 w 3931158"/>
                    <a:gd name="connsiteY49" fmla="*/ 529597 h 2820470"/>
                    <a:gd name="connsiteX50" fmla="*/ 3777996 w 3931158"/>
                    <a:gd name="connsiteY50" fmla="*/ 2622811 h 2820470"/>
                    <a:gd name="connsiteX51" fmla="*/ 2378202 w 3931158"/>
                    <a:gd name="connsiteY51" fmla="*/ 2434597 h 2820470"/>
                    <a:gd name="connsiteX52" fmla="*/ 3031998 w 3931158"/>
                    <a:gd name="connsiteY52" fmla="*/ 2336299 h 2820470"/>
                    <a:gd name="connsiteX53" fmla="*/ 3511296 w 3931158"/>
                    <a:gd name="connsiteY53" fmla="*/ 2373637 h 2820470"/>
                    <a:gd name="connsiteX54" fmla="*/ 3598069 w 3931158"/>
                    <a:gd name="connsiteY54" fmla="*/ 2309734 h 2820470"/>
                    <a:gd name="connsiteX55" fmla="*/ 3598926 w 3931158"/>
                    <a:gd name="connsiteY55" fmla="*/ 2297437 h 2820470"/>
                    <a:gd name="connsiteX56" fmla="*/ 3598926 w 3931158"/>
                    <a:gd name="connsiteY56" fmla="*/ 387103 h 2820470"/>
                    <a:gd name="connsiteX57" fmla="*/ 3781044 w 3931158"/>
                    <a:gd name="connsiteY57" fmla="*/ 387103 h 2820470"/>
                    <a:gd name="connsiteX58" fmla="*/ 3777996 w 3931158"/>
                    <a:gd name="connsiteY58" fmla="*/ 2622811 h 282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931158" h="2820470">
                      <a:moveTo>
                        <a:pt x="3854196" y="234703"/>
                      </a:moveTo>
                      <a:lnTo>
                        <a:pt x="3595878" y="234703"/>
                      </a:lnTo>
                      <a:lnTo>
                        <a:pt x="3595878" y="146311"/>
                      </a:lnTo>
                      <a:cubicBezTo>
                        <a:pt x="3597269" y="111325"/>
                        <a:pt x="3574637" y="79883"/>
                        <a:pt x="3541014" y="70111"/>
                      </a:cubicBezTo>
                      <a:cubicBezTo>
                        <a:pt x="3361677" y="23114"/>
                        <a:pt x="3177007" y="-451"/>
                        <a:pt x="2991612" y="7"/>
                      </a:cubicBezTo>
                      <a:cubicBezTo>
                        <a:pt x="2686812" y="7"/>
                        <a:pt x="2271522" y="68587"/>
                        <a:pt x="1964436" y="381007"/>
                      </a:cubicBezTo>
                      <a:cubicBezTo>
                        <a:pt x="1659636" y="65539"/>
                        <a:pt x="1241298" y="7"/>
                        <a:pt x="937260" y="7"/>
                      </a:cubicBezTo>
                      <a:cubicBezTo>
                        <a:pt x="751865" y="-451"/>
                        <a:pt x="567195" y="23114"/>
                        <a:pt x="387858" y="70111"/>
                      </a:cubicBezTo>
                      <a:cubicBezTo>
                        <a:pt x="354235" y="79883"/>
                        <a:pt x="331603" y="111325"/>
                        <a:pt x="332994" y="146311"/>
                      </a:cubicBezTo>
                      <a:lnTo>
                        <a:pt x="332994" y="233941"/>
                      </a:lnTo>
                      <a:lnTo>
                        <a:pt x="76200" y="233941"/>
                      </a:lnTo>
                      <a:cubicBezTo>
                        <a:pt x="34119" y="233941"/>
                        <a:pt x="0" y="268059"/>
                        <a:pt x="0" y="310141"/>
                      </a:cubicBezTo>
                      <a:lnTo>
                        <a:pt x="0" y="2743969"/>
                      </a:lnTo>
                      <a:cubicBezTo>
                        <a:pt x="0" y="2786050"/>
                        <a:pt x="34119" y="2820169"/>
                        <a:pt x="76200" y="2820169"/>
                      </a:cubicBezTo>
                      <a:cubicBezTo>
                        <a:pt x="89287" y="2820131"/>
                        <a:pt x="102146" y="2816721"/>
                        <a:pt x="113538" y="2810263"/>
                      </a:cubicBezTo>
                      <a:cubicBezTo>
                        <a:pt x="121158" y="2806453"/>
                        <a:pt x="883158" y="2389639"/>
                        <a:pt x="1946910" y="2657863"/>
                      </a:cubicBezTo>
                      <a:lnTo>
                        <a:pt x="1958340" y="2657863"/>
                      </a:lnTo>
                      <a:lnTo>
                        <a:pt x="1965198" y="2657863"/>
                      </a:lnTo>
                      <a:cubicBezTo>
                        <a:pt x="1971275" y="2658596"/>
                        <a:pt x="1977409" y="2658596"/>
                        <a:pt x="1983486" y="2657863"/>
                      </a:cubicBezTo>
                      <a:cubicBezTo>
                        <a:pt x="3050286" y="2387353"/>
                        <a:pt x="3812286" y="2803405"/>
                        <a:pt x="3816858" y="2810263"/>
                      </a:cubicBezTo>
                      <a:cubicBezTo>
                        <a:pt x="3840433" y="2823874"/>
                        <a:pt x="3869484" y="2823874"/>
                        <a:pt x="3893058" y="2810263"/>
                      </a:cubicBezTo>
                      <a:cubicBezTo>
                        <a:pt x="3916490" y="2796737"/>
                        <a:pt x="3930996" y="2771791"/>
                        <a:pt x="3931158" y="2744731"/>
                      </a:cubicBezTo>
                      <a:lnTo>
                        <a:pt x="3931158" y="310903"/>
                      </a:lnTo>
                      <a:cubicBezTo>
                        <a:pt x="3931158" y="268821"/>
                        <a:pt x="3897049" y="234703"/>
                        <a:pt x="3854958" y="234703"/>
                      </a:cubicBezTo>
                      <a:cubicBezTo>
                        <a:pt x="3854710" y="234703"/>
                        <a:pt x="3854453" y="234703"/>
                        <a:pt x="3854196" y="234703"/>
                      </a:cubicBezTo>
                      <a:lnTo>
                        <a:pt x="3854196" y="234703"/>
                      </a:lnTo>
                      <a:close/>
                      <a:moveTo>
                        <a:pt x="152400" y="2622811"/>
                      </a:moveTo>
                      <a:lnTo>
                        <a:pt x="152400" y="387103"/>
                      </a:lnTo>
                      <a:lnTo>
                        <a:pt x="334518" y="387103"/>
                      </a:lnTo>
                      <a:lnTo>
                        <a:pt x="334518" y="2298199"/>
                      </a:lnTo>
                      <a:cubicBezTo>
                        <a:pt x="334042" y="2340280"/>
                        <a:pt x="367770" y="2374780"/>
                        <a:pt x="409851" y="2375256"/>
                      </a:cubicBezTo>
                      <a:cubicBezTo>
                        <a:pt x="413966" y="2375303"/>
                        <a:pt x="418081" y="2375018"/>
                        <a:pt x="422148" y="2374399"/>
                      </a:cubicBezTo>
                      <a:cubicBezTo>
                        <a:pt x="579787" y="2350329"/>
                        <a:pt x="738940" y="2337594"/>
                        <a:pt x="898398" y="2336299"/>
                      </a:cubicBezTo>
                      <a:cubicBezTo>
                        <a:pt x="1119283" y="2332470"/>
                        <a:pt x="1339244" y="2365693"/>
                        <a:pt x="1549146" y="2434597"/>
                      </a:cubicBezTo>
                      <a:cubicBezTo>
                        <a:pt x="1075134" y="2377275"/>
                        <a:pt x="594331" y="2442064"/>
                        <a:pt x="152400" y="2622811"/>
                      </a:cubicBezTo>
                      <a:lnTo>
                        <a:pt x="152400" y="2622811"/>
                      </a:lnTo>
                      <a:close/>
                      <a:moveTo>
                        <a:pt x="1888998" y="2427739"/>
                      </a:moveTo>
                      <a:cubicBezTo>
                        <a:pt x="1730502" y="2324107"/>
                        <a:pt x="1421130" y="2184661"/>
                        <a:pt x="898398" y="2184661"/>
                      </a:cubicBezTo>
                      <a:cubicBezTo>
                        <a:pt x="759800" y="2184975"/>
                        <a:pt x="621363" y="2193881"/>
                        <a:pt x="483870" y="2211331"/>
                      </a:cubicBezTo>
                      <a:lnTo>
                        <a:pt x="483870" y="206509"/>
                      </a:lnTo>
                      <a:cubicBezTo>
                        <a:pt x="632231" y="173457"/>
                        <a:pt x="783736" y="156588"/>
                        <a:pt x="935736" y="156217"/>
                      </a:cubicBezTo>
                      <a:cubicBezTo>
                        <a:pt x="1220724" y="156217"/>
                        <a:pt x="1613916" y="221749"/>
                        <a:pt x="1886712" y="529597"/>
                      </a:cubicBezTo>
                      <a:lnTo>
                        <a:pt x="1888998" y="2427739"/>
                      </a:lnTo>
                      <a:close/>
                      <a:moveTo>
                        <a:pt x="2041398" y="529597"/>
                      </a:moveTo>
                      <a:cubicBezTo>
                        <a:pt x="2314194" y="224797"/>
                        <a:pt x="2707386" y="156217"/>
                        <a:pt x="2992374" y="156217"/>
                      </a:cubicBezTo>
                      <a:cubicBezTo>
                        <a:pt x="3144365" y="156664"/>
                        <a:pt x="3295869" y="173523"/>
                        <a:pt x="3444240" y="206509"/>
                      </a:cubicBezTo>
                      <a:lnTo>
                        <a:pt x="3444240" y="2211331"/>
                      </a:lnTo>
                      <a:cubicBezTo>
                        <a:pt x="3307518" y="2193719"/>
                        <a:pt x="3169844" y="2184556"/>
                        <a:pt x="3031998" y="2183899"/>
                      </a:cubicBezTo>
                      <a:cubicBezTo>
                        <a:pt x="2512314" y="2183899"/>
                        <a:pt x="2202180" y="2323345"/>
                        <a:pt x="2041398" y="2426977"/>
                      </a:cubicBezTo>
                      <a:lnTo>
                        <a:pt x="2041398" y="529597"/>
                      </a:lnTo>
                      <a:close/>
                      <a:moveTo>
                        <a:pt x="3777996" y="2622811"/>
                      </a:moveTo>
                      <a:cubicBezTo>
                        <a:pt x="3335122" y="2441569"/>
                        <a:pt x="2853214" y="2376770"/>
                        <a:pt x="2378202" y="2434597"/>
                      </a:cubicBezTo>
                      <a:cubicBezTo>
                        <a:pt x="2589086" y="2365445"/>
                        <a:pt x="2810094" y="2332212"/>
                        <a:pt x="3031998" y="2336299"/>
                      </a:cubicBezTo>
                      <a:cubicBezTo>
                        <a:pt x="3192456" y="2337194"/>
                        <a:pt x="3352638" y="2349672"/>
                        <a:pt x="3511296" y="2373637"/>
                      </a:cubicBezTo>
                      <a:cubicBezTo>
                        <a:pt x="3552901" y="2379952"/>
                        <a:pt x="3591754" y="2351339"/>
                        <a:pt x="3598069" y="2309734"/>
                      </a:cubicBezTo>
                      <a:cubicBezTo>
                        <a:pt x="3598688" y="2305666"/>
                        <a:pt x="3598974" y="2301551"/>
                        <a:pt x="3598926" y="2297437"/>
                      </a:cubicBezTo>
                      <a:lnTo>
                        <a:pt x="3598926" y="387103"/>
                      </a:lnTo>
                      <a:lnTo>
                        <a:pt x="3781044" y="387103"/>
                      </a:lnTo>
                      <a:lnTo>
                        <a:pt x="3777996" y="26228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755" dirty="0"/>
                </a:p>
              </p:txBody>
            </p:sp>
          </p:grpSp>
        </p:grpSp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F8C8B954-9139-4DAB-9779-B14539B8E53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728911" flipV="1">
              <a:off x="2768544" y="3926902"/>
              <a:ext cx="975909" cy="152656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FAE98A2B-86F0-4C7A-B45C-5B624689BFF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728911" flipV="1">
              <a:off x="2768544" y="4398431"/>
              <a:ext cx="975909" cy="152656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78D7B3A0-127C-40A3-8650-C352C938D32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728911" flipV="1">
              <a:off x="2768543" y="4874933"/>
              <a:ext cx="975909" cy="152656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EA1BDB03-8E3A-49F0-80FB-257856F72F4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3926902"/>
              <a:ext cx="975909" cy="152656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D981EB63-D1C9-45BD-842B-86EBEAC95BC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4398431"/>
              <a:ext cx="975909" cy="152656"/>
            </a:xfrm>
            <a:prstGeom prst="rect">
              <a:avLst/>
            </a:prstGeom>
          </p:spPr>
        </p:pic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7EEAA190-0E31-4376-85BB-37F10B93638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3" y="4874933"/>
              <a:ext cx="975909" cy="152656"/>
            </a:xfrm>
            <a:prstGeom prst="rect">
              <a:avLst/>
            </a:prstGeom>
          </p:spPr>
        </p:pic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6FB86DD9-E649-4ED3-AED0-2DD0BF14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04" y="4115057"/>
            <a:ext cx="5160476" cy="728864"/>
          </a:xfrm>
        </p:spPr>
        <p:txBody>
          <a:bodyPr/>
          <a:lstStyle/>
          <a:p>
            <a:r>
              <a:rPr lang="en-AU" sz="3600" dirty="0"/>
              <a:t>Easy Read Style Guide</a:t>
            </a:r>
          </a:p>
        </p:txBody>
      </p:sp>
      <p:sp>
        <p:nvSpPr>
          <p:cNvPr id="57" name="Subtitle 4">
            <a:extLst>
              <a:ext uri="{FF2B5EF4-FFF2-40B4-BE49-F238E27FC236}">
                <a16:creationId xmlns:a16="http://schemas.microsoft.com/office/drawing/2014/main" id="{09A59E38-4FB4-4278-BBD7-E8DBFEBC1CC8}"/>
              </a:ext>
            </a:extLst>
          </p:cNvPr>
          <p:cNvSpPr txBox="1">
            <a:spLocks/>
          </p:cNvSpPr>
          <p:nvPr/>
        </p:nvSpPr>
        <p:spPr>
          <a:xfrm>
            <a:off x="857179" y="4980231"/>
            <a:ext cx="5143501" cy="675552"/>
          </a:xfrm>
          <a:prstGeom prst="rect">
            <a:avLst/>
          </a:prstGeom>
        </p:spPr>
        <p:txBody>
          <a:bodyPr vert="horz" lIns="91441" tIns="45720" rIns="91441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May 2026</a:t>
            </a:r>
          </a:p>
        </p:txBody>
      </p:sp>
      <p:pic>
        <p:nvPicPr>
          <p:cNvPr id="3" name="Graphic 2" descr="Delivering for Queensland logo and Queensland Government logo with crest.">
            <a:extLst>
              <a:ext uri="{FF2B5EF4-FFF2-40B4-BE49-F238E27FC236}">
                <a16:creationId xmlns:a16="http://schemas.microsoft.com/office/drawing/2014/main" id="{376C8D80-3D3A-4801-B171-F02DE6EF13F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6363" y="8453010"/>
            <a:ext cx="31646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B3552C-031B-472A-BF19-6E537E8204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5509" y="1074210"/>
            <a:ext cx="4066841" cy="2816743"/>
          </a:xfrm>
        </p:spPr>
        <p:txBody>
          <a:bodyPr/>
          <a:lstStyle/>
          <a:p>
            <a:endParaRPr lang="en-AU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E26E071-09EE-4F04-9202-1C742910C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843" y="505969"/>
            <a:ext cx="5948172" cy="8894064"/>
          </a:xfrm>
          <a:prstGeom prst="roundRect">
            <a:avLst>
              <a:gd name="adj" fmla="val 35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331FEBB-0FF4-4169-8FAC-32BE70025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571" y="4227295"/>
            <a:ext cx="5160476" cy="629904"/>
          </a:xfrm>
        </p:spPr>
        <p:txBody>
          <a:bodyPr/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Insert title</a:t>
            </a:r>
          </a:p>
        </p:txBody>
      </p:sp>
      <p:grpSp>
        <p:nvGrpSpPr>
          <p:cNvPr id="37" name="Group 36" descr="Easy Read logo with book icon">
            <a:extLst>
              <a:ext uri="{FF2B5EF4-FFF2-40B4-BE49-F238E27FC236}">
                <a16:creationId xmlns:a16="http://schemas.microsoft.com/office/drawing/2014/main" id="{6CDE62A1-DA28-4A41-8E18-B72CD5132E5C}"/>
              </a:ext>
            </a:extLst>
          </p:cNvPr>
          <p:cNvGrpSpPr/>
          <p:nvPr/>
        </p:nvGrpSpPr>
        <p:grpSpPr>
          <a:xfrm>
            <a:off x="2811325" y="5859142"/>
            <a:ext cx="1235208" cy="1585675"/>
            <a:chOff x="1151889" y="1838920"/>
            <a:chExt cx="3023870" cy="38818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597F77F-1B64-440E-A579-8DFE4DA172AE}"/>
                </a:ext>
              </a:extLst>
            </p:cNvPr>
            <p:cNvGrpSpPr/>
            <p:nvPr/>
          </p:nvGrpSpPr>
          <p:grpSpPr>
            <a:xfrm>
              <a:off x="1151889" y="1838920"/>
              <a:ext cx="3023870" cy="3881836"/>
              <a:chOff x="990599" y="1733540"/>
              <a:chExt cx="4876800" cy="6260500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436D24C-6A03-4D96-8FDB-2801E0598F0A}"/>
                  </a:ext>
                </a:extLst>
              </p:cNvPr>
              <p:cNvSpPr/>
              <p:nvPr/>
            </p:nvSpPr>
            <p:spPr>
              <a:xfrm>
                <a:off x="990599" y="1733540"/>
                <a:ext cx="4876800" cy="3848099"/>
              </a:xfrm>
              <a:custGeom>
                <a:avLst/>
                <a:gdLst>
                  <a:gd name="connsiteX0" fmla="*/ 4243235 w 4876800"/>
                  <a:gd name="connsiteY0" fmla="*/ 0 h 3848099"/>
                  <a:gd name="connsiteX1" fmla="*/ 633565 w 4876800"/>
                  <a:gd name="connsiteY1" fmla="*/ 0 h 3848099"/>
                  <a:gd name="connsiteX2" fmla="*/ 0 w 4876800"/>
                  <a:gd name="connsiteY2" fmla="*/ 633555 h 3848099"/>
                  <a:gd name="connsiteX3" fmla="*/ 0 w 4876800"/>
                  <a:gd name="connsiteY3" fmla="*/ 3214535 h 3848099"/>
                  <a:gd name="connsiteX4" fmla="*/ 633565 w 4876800"/>
                  <a:gd name="connsiteY4" fmla="*/ 3848100 h 3848099"/>
                  <a:gd name="connsiteX5" fmla="*/ 2009775 w 4876800"/>
                  <a:gd name="connsiteY5" fmla="*/ 3848100 h 3848099"/>
                  <a:gd name="connsiteX6" fmla="*/ 2105025 w 4876800"/>
                  <a:gd name="connsiteY6" fmla="*/ 3752850 h 3848099"/>
                  <a:gd name="connsiteX7" fmla="*/ 2009775 w 4876800"/>
                  <a:gd name="connsiteY7" fmla="*/ 3657600 h 3848099"/>
                  <a:gd name="connsiteX8" fmla="*/ 633565 w 4876800"/>
                  <a:gd name="connsiteY8" fmla="*/ 3657600 h 3848099"/>
                  <a:gd name="connsiteX9" fmla="*/ 190500 w 4876800"/>
                  <a:gd name="connsiteY9" fmla="*/ 3214535 h 3848099"/>
                  <a:gd name="connsiteX10" fmla="*/ 190500 w 4876800"/>
                  <a:gd name="connsiteY10" fmla="*/ 633555 h 3848099"/>
                  <a:gd name="connsiteX11" fmla="*/ 633565 w 4876800"/>
                  <a:gd name="connsiteY11" fmla="*/ 190490 h 3848099"/>
                  <a:gd name="connsiteX12" fmla="*/ 4243245 w 4876800"/>
                  <a:gd name="connsiteY12" fmla="*/ 190490 h 3848099"/>
                  <a:gd name="connsiteX13" fmla="*/ 4686310 w 4876800"/>
                  <a:gd name="connsiteY13" fmla="*/ 633555 h 3848099"/>
                  <a:gd name="connsiteX14" fmla="*/ 4686310 w 4876800"/>
                  <a:gd name="connsiteY14" fmla="*/ 3214535 h 3848099"/>
                  <a:gd name="connsiteX15" fmla="*/ 4243245 w 4876800"/>
                  <a:gd name="connsiteY15" fmla="*/ 3657600 h 3848099"/>
                  <a:gd name="connsiteX16" fmla="*/ 2867025 w 4876800"/>
                  <a:gd name="connsiteY16" fmla="*/ 3657600 h 3848099"/>
                  <a:gd name="connsiteX17" fmla="*/ 2771775 w 4876800"/>
                  <a:gd name="connsiteY17" fmla="*/ 3752850 h 3848099"/>
                  <a:gd name="connsiteX18" fmla="*/ 2867025 w 4876800"/>
                  <a:gd name="connsiteY18" fmla="*/ 3848100 h 3848099"/>
                  <a:gd name="connsiteX19" fmla="*/ 4243235 w 4876800"/>
                  <a:gd name="connsiteY19" fmla="*/ 3848100 h 3848099"/>
                  <a:gd name="connsiteX20" fmla="*/ 4876800 w 4876800"/>
                  <a:gd name="connsiteY20" fmla="*/ 3214535 h 3848099"/>
                  <a:gd name="connsiteX21" fmla="*/ 4876800 w 4876800"/>
                  <a:gd name="connsiteY21" fmla="*/ 633555 h 3848099"/>
                  <a:gd name="connsiteX22" fmla="*/ 4243235 w 4876800"/>
                  <a:gd name="connsiteY22" fmla="*/ 0 h 384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76800" h="3848099">
                    <a:moveTo>
                      <a:pt x="4243235" y="0"/>
                    </a:moveTo>
                    <a:lnTo>
                      <a:pt x="633565" y="0"/>
                    </a:lnTo>
                    <a:cubicBezTo>
                      <a:pt x="284216" y="0"/>
                      <a:pt x="0" y="284216"/>
                      <a:pt x="0" y="633555"/>
                    </a:cubicBezTo>
                    <a:lnTo>
                      <a:pt x="0" y="3214535"/>
                    </a:lnTo>
                    <a:cubicBezTo>
                      <a:pt x="0" y="3563884"/>
                      <a:pt x="284216" y="3848100"/>
                      <a:pt x="633565" y="3848100"/>
                    </a:cubicBezTo>
                    <a:lnTo>
                      <a:pt x="2009775" y="3848100"/>
                    </a:lnTo>
                    <a:cubicBezTo>
                      <a:pt x="2062372" y="3848100"/>
                      <a:pt x="2105025" y="3805457"/>
                      <a:pt x="2105025" y="3752850"/>
                    </a:cubicBezTo>
                    <a:cubicBezTo>
                      <a:pt x="2105025" y="3700244"/>
                      <a:pt x="2062372" y="3657600"/>
                      <a:pt x="2009775" y="3657600"/>
                    </a:cubicBezTo>
                    <a:lnTo>
                      <a:pt x="633565" y="3657600"/>
                    </a:lnTo>
                    <a:cubicBezTo>
                      <a:pt x="389258" y="3657600"/>
                      <a:pt x="190500" y="3458842"/>
                      <a:pt x="190500" y="3214535"/>
                    </a:cubicBezTo>
                    <a:lnTo>
                      <a:pt x="190500" y="633555"/>
                    </a:lnTo>
                    <a:cubicBezTo>
                      <a:pt x="190500" y="389249"/>
                      <a:pt x="389258" y="190490"/>
                      <a:pt x="633565" y="190490"/>
                    </a:cubicBezTo>
                    <a:lnTo>
                      <a:pt x="4243245" y="190490"/>
                    </a:lnTo>
                    <a:cubicBezTo>
                      <a:pt x="4487542" y="190490"/>
                      <a:pt x="4686310" y="389249"/>
                      <a:pt x="4686310" y="633555"/>
                    </a:cubicBezTo>
                    <a:lnTo>
                      <a:pt x="4686310" y="3214535"/>
                    </a:lnTo>
                    <a:cubicBezTo>
                      <a:pt x="4686310" y="3458842"/>
                      <a:pt x="4487552" y="3657600"/>
                      <a:pt x="4243245" y="3657600"/>
                    </a:cubicBezTo>
                    <a:lnTo>
                      <a:pt x="2867025" y="3657600"/>
                    </a:lnTo>
                    <a:cubicBezTo>
                      <a:pt x="2814428" y="3657600"/>
                      <a:pt x="2771775" y="3700244"/>
                      <a:pt x="2771775" y="3752850"/>
                    </a:cubicBezTo>
                    <a:cubicBezTo>
                      <a:pt x="2771775" y="3805457"/>
                      <a:pt x="2814428" y="3848100"/>
                      <a:pt x="2867025" y="3848100"/>
                    </a:cubicBezTo>
                    <a:lnTo>
                      <a:pt x="4243235" y="3848100"/>
                    </a:lnTo>
                    <a:cubicBezTo>
                      <a:pt x="4592584" y="3848100"/>
                      <a:pt x="4876800" y="3563884"/>
                      <a:pt x="4876800" y="3214535"/>
                    </a:cubicBezTo>
                    <a:lnTo>
                      <a:pt x="4876800" y="633555"/>
                    </a:lnTo>
                    <a:cubicBezTo>
                      <a:pt x="4876800" y="284216"/>
                      <a:pt x="4592584" y="0"/>
                      <a:pt x="42432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D14A5EC-E4D1-4F67-B79B-CEE5225C2FB0}"/>
                  </a:ext>
                </a:extLst>
              </p:cNvPr>
              <p:cNvSpPr/>
              <p:nvPr/>
            </p:nvSpPr>
            <p:spPr>
              <a:xfrm>
                <a:off x="1504949" y="2666163"/>
                <a:ext cx="567699" cy="1196340"/>
              </a:xfrm>
              <a:custGeom>
                <a:avLst/>
                <a:gdLst>
                  <a:gd name="connsiteX0" fmla="*/ 472440 w 567699"/>
                  <a:gd name="connsiteY0" fmla="*/ 190500 h 1196340"/>
                  <a:gd name="connsiteX1" fmla="*/ 567690 w 567699"/>
                  <a:gd name="connsiteY1" fmla="*/ 95250 h 1196340"/>
                  <a:gd name="connsiteX2" fmla="*/ 472440 w 567699"/>
                  <a:gd name="connsiteY2" fmla="*/ 0 h 1196340"/>
                  <a:gd name="connsiteX3" fmla="*/ 95250 w 567699"/>
                  <a:gd name="connsiteY3" fmla="*/ 0 h 1196340"/>
                  <a:gd name="connsiteX4" fmla="*/ 0 w 567699"/>
                  <a:gd name="connsiteY4" fmla="*/ 95250 h 1196340"/>
                  <a:gd name="connsiteX5" fmla="*/ 0 w 567699"/>
                  <a:gd name="connsiteY5" fmla="*/ 1101090 h 1196340"/>
                  <a:gd name="connsiteX6" fmla="*/ 95250 w 567699"/>
                  <a:gd name="connsiteY6" fmla="*/ 1196340 h 1196340"/>
                  <a:gd name="connsiteX7" fmla="*/ 472450 w 567699"/>
                  <a:gd name="connsiteY7" fmla="*/ 1196340 h 1196340"/>
                  <a:gd name="connsiteX8" fmla="*/ 567700 w 567699"/>
                  <a:gd name="connsiteY8" fmla="*/ 1101090 h 1196340"/>
                  <a:gd name="connsiteX9" fmla="*/ 472450 w 567699"/>
                  <a:gd name="connsiteY9" fmla="*/ 1005840 h 1196340"/>
                  <a:gd name="connsiteX10" fmla="*/ 190500 w 567699"/>
                  <a:gd name="connsiteY10" fmla="*/ 1005840 h 1196340"/>
                  <a:gd name="connsiteX11" fmla="*/ 190500 w 567699"/>
                  <a:gd name="connsiteY11" fmla="*/ 693420 h 1196340"/>
                  <a:gd name="connsiteX12" fmla="*/ 444637 w 567699"/>
                  <a:gd name="connsiteY12" fmla="*/ 693420 h 1196340"/>
                  <a:gd name="connsiteX13" fmla="*/ 539887 w 567699"/>
                  <a:gd name="connsiteY13" fmla="*/ 598170 h 1196340"/>
                  <a:gd name="connsiteX14" fmla="*/ 444637 w 567699"/>
                  <a:gd name="connsiteY14" fmla="*/ 502920 h 1196340"/>
                  <a:gd name="connsiteX15" fmla="*/ 190500 w 567699"/>
                  <a:gd name="connsiteY15" fmla="*/ 502920 h 1196340"/>
                  <a:gd name="connsiteX16" fmla="*/ 190500 w 567699"/>
                  <a:gd name="connsiteY16" fmla="*/ 190500 h 119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7699" h="1196340">
                    <a:moveTo>
                      <a:pt x="472440" y="190500"/>
                    </a:moveTo>
                    <a:cubicBezTo>
                      <a:pt x="525037" y="190500"/>
                      <a:pt x="567690" y="147857"/>
                      <a:pt x="567690" y="95250"/>
                    </a:cubicBezTo>
                    <a:cubicBezTo>
                      <a:pt x="567690" y="42643"/>
                      <a:pt x="525037" y="0"/>
                      <a:pt x="472440" y="0"/>
                    </a:cubicBezTo>
                    <a:lnTo>
                      <a:pt x="95250" y="0"/>
                    </a:lnTo>
                    <a:cubicBezTo>
                      <a:pt x="42653" y="0"/>
                      <a:pt x="0" y="42643"/>
                      <a:pt x="0" y="95250"/>
                    </a:cubicBezTo>
                    <a:lnTo>
                      <a:pt x="0" y="1101090"/>
                    </a:lnTo>
                    <a:cubicBezTo>
                      <a:pt x="0" y="1153697"/>
                      <a:pt x="42653" y="1196340"/>
                      <a:pt x="95250" y="1196340"/>
                    </a:cubicBezTo>
                    <a:lnTo>
                      <a:pt x="472450" y="1196340"/>
                    </a:lnTo>
                    <a:cubicBezTo>
                      <a:pt x="525047" y="1196340"/>
                      <a:pt x="567700" y="1153697"/>
                      <a:pt x="567700" y="1101090"/>
                    </a:cubicBezTo>
                    <a:cubicBezTo>
                      <a:pt x="567700" y="1048483"/>
                      <a:pt x="525047" y="1005840"/>
                      <a:pt x="472450" y="1005840"/>
                    </a:cubicBezTo>
                    <a:lnTo>
                      <a:pt x="190500" y="1005840"/>
                    </a:lnTo>
                    <a:lnTo>
                      <a:pt x="190500" y="693420"/>
                    </a:lnTo>
                    <a:lnTo>
                      <a:pt x="444637" y="693420"/>
                    </a:lnTo>
                    <a:cubicBezTo>
                      <a:pt x="497234" y="693420"/>
                      <a:pt x="539887" y="650777"/>
                      <a:pt x="539887" y="598170"/>
                    </a:cubicBezTo>
                    <a:cubicBezTo>
                      <a:pt x="539887" y="545563"/>
                      <a:pt x="497234" y="502920"/>
                      <a:pt x="444637" y="502920"/>
                    </a:cubicBezTo>
                    <a:lnTo>
                      <a:pt x="190500" y="502920"/>
                    </a:lnTo>
                    <a:lnTo>
                      <a:pt x="190500" y="1905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5CB89EF-586C-4038-AD05-4FB2B928EB47}"/>
                  </a:ext>
                </a:extLst>
              </p:cNvPr>
              <p:cNvSpPr/>
              <p:nvPr/>
            </p:nvSpPr>
            <p:spPr>
              <a:xfrm>
                <a:off x="2339323" y="2666163"/>
                <a:ext cx="900760" cy="1196358"/>
              </a:xfrm>
              <a:custGeom>
                <a:avLst/>
                <a:gdLst>
                  <a:gd name="connsiteX0" fmla="*/ 561012 w 900760"/>
                  <a:gd name="connsiteY0" fmla="*/ 78915 h 1196358"/>
                  <a:gd name="connsiteX1" fmla="*/ 560164 w 900760"/>
                  <a:gd name="connsiteY1" fmla="*/ 76505 h 1196358"/>
                  <a:gd name="connsiteX2" fmla="*/ 451922 w 900760"/>
                  <a:gd name="connsiteY2" fmla="*/ 0 h 1196358"/>
                  <a:gd name="connsiteX3" fmla="*/ 451817 w 900760"/>
                  <a:gd name="connsiteY3" fmla="*/ 0 h 1196358"/>
                  <a:gd name="connsiteX4" fmla="*/ 343585 w 900760"/>
                  <a:gd name="connsiteY4" fmla="*/ 76695 h 1196358"/>
                  <a:gd name="connsiteX5" fmla="*/ 342880 w 900760"/>
                  <a:gd name="connsiteY5" fmla="*/ 78705 h 1196358"/>
                  <a:gd name="connsiteX6" fmla="*/ 5114 w 900760"/>
                  <a:gd name="connsiteY6" fmla="*/ 1070372 h 1196358"/>
                  <a:gd name="connsiteX7" fmla="*/ 64559 w 900760"/>
                  <a:gd name="connsiteY7" fmla="*/ 1191244 h 1196358"/>
                  <a:gd name="connsiteX8" fmla="*/ 95287 w 900760"/>
                  <a:gd name="connsiteY8" fmla="*/ 1196359 h 1196358"/>
                  <a:gd name="connsiteX9" fmla="*/ 185441 w 900760"/>
                  <a:gd name="connsiteY9" fmla="*/ 1131789 h 1196358"/>
                  <a:gd name="connsiteX10" fmla="*/ 247582 w 900760"/>
                  <a:gd name="connsiteY10" fmla="*/ 949357 h 1196358"/>
                  <a:gd name="connsiteX11" fmla="*/ 653747 w 900760"/>
                  <a:gd name="connsiteY11" fmla="*/ 949357 h 1196358"/>
                  <a:gd name="connsiteX12" fmla="*/ 715241 w 900760"/>
                  <a:gd name="connsiteY12" fmla="*/ 1131541 h 1196358"/>
                  <a:gd name="connsiteX13" fmla="*/ 835951 w 900760"/>
                  <a:gd name="connsiteY13" fmla="*/ 1191330 h 1196358"/>
                  <a:gd name="connsiteX14" fmla="*/ 895730 w 900760"/>
                  <a:gd name="connsiteY14" fmla="*/ 1070620 h 1196358"/>
                  <a:gd name="connsiteX15" fmla="*/ 312457 w 900760"/>
                  <a:gd name="connsiteY15" fmla="*/ 758857 h 1196358"/>
                  <a:gd name="connsiteX16" fmla="*/ 451579 w 900760"/>
                  <a:gd name="connsiteY16" fmla="*/ 350396 h 1196358"/>
                  <a:gd name="connsiteX17" fmla="*/ 589434 w 900760"/>
                  <a:gd name="connsiteY17" fmla="*/ 758857 h 1196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0760" h="1196358">
                    <a:moveTo>
                      <a:pt x="561012" y="78915"/>
                    </a:moveTo>
                    <a:cubicBezTo>
                      <a:pt x="560745" y="78114"/>
                      <a:pt x="560459" y="77305"/>
                      <a:pt x="560164" y="76505"/>
                    </a:cubicBezTo>
                    <a:cubicBezTo>
                      <a:pt x="543076" y="30023"/>
                      <a:pt x="500595" y="0"/>
                      <a:pt x="451922" y="0"/>
                    </a:cubicBezTo>
                    <a:cubicBezTo>
                      <a:pt x="451893" y="0"/>
                      <a:pt x="451855" y="0"/>
                      <a:pt x="451817" y="0"/>
                    </a:cubicBezTo>
                    <a:cubicBezTo>
                      <a:pt x="403097" y="38"/>
                      <a:pt x="360615" y="30147"/>
                      <a:pt x="343585" y="76695"/>
                    </a:cubicBezTo>
                    <a:cubicBezTo>
                      <a:pt x="343347" y="77362"/>
                      <a:pt x="343099" y="78029"/>
                      <a:pt x="342880" y="78705"/>
                    </a:cubicBezTo>
                    <a:lnTo>
                      <a:pt x="5114" y="1070372"/>
                    </a:lnTo>
                    <a:cubicBezTo>
                      <a:pt x="-11850" y="1120169"/>
                      <a:pt x="14772" y="1174290"/>
                      <a:pt x="64559" y="1191244"/>
                    </a:cubicBezTo>
                    <a:cubicBezTo>
                      <a:pt x="74742" y="1194711"/>
                      <a:pt x="85095" y="1196359"/>
                      <a:pt x="95287" y="1196359"/>
                    </a:cubicBezTo>
                    <a:cubicBezTo>
                      <a:pt x="134930" y="1196359"/>
                      <a:pt x="171944" y="1171404"/>
                      <a:pt x="185441" y="1131789"/>
                    </a:cubicBezTo>
                    <a:lnTo>
                      <a:pt x="247582" y="949357"/>
                    </a:lnTo>
                    <a:lnTo>
                      <a:pt x="653747" y="949357"/>
                    </a:lnTo>
                    <a:lnTo>
                      <a:pt x="715241" y="1131541"/>
                    </a:lnTo>
                    <a:cubicBezTo>
                      <a:pt x="732062" y="1181376"/>
                      <a:pt x="786059" y="1208132"/>
                      <a:pt x="835951" y="1191330"/>
                    </a:cubicBezTo>
                    <a:cubicBezTo>
                      <a:pt x="885786" y="1174509"/>
                      <a:pt x="912560" y="1120464"/>
                      <a:pt x="895730" y="1070620"/>
                    </a:cubicBezTo>
                    <a:close/>
                    <a:moveTo>
                      <a:pt x="312457" y="758857"/>
                    </a:moveTo>
                    <a:lnTo>
                      <a:pt x="451579" y="350396"/>
                    </a:lnTo>
                    <a:lnTo>
                      <a:pt x="589434" y="758857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>
                  <a:solidFill>
                    <a:schemeClr val="accent6"/>
                  </a:solidFill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BAE400C-D8B1-4DC7-85A2-582644269199}"/>
                  </a:ext>
                </a:extLst>
              </p:cNvPr>
              <p:cNvSpPr/>
              <p:nvPr/>
            </p:nvSpPr>
            <p:spPr>
              <a:xfrm>
                <a:off x="3452365" y="2666139"/>
                <a:ext cx="844026" cy="1196362"/>
              </a:xfrm>
              <a:custGeom>
                <a:avLst/>
                <a:gdLst>
                  <a:gd name="connsiteX0" fmla="*/ 445770 w 844026"/>
                  <a:gd name="connsiteY0" fmla="*/ 1005863 h 1196363"/>
                  <a:gd name="connsiteX1" fmla="*/ 165830 w 844026"/>
                  <a:gd name="connsiteY1" fmla="*/ 888058 h 1196363"/>
                  <a:gd name="connsiteX2" fmla="*/ 31290 w 844026"/>
                  <a:gd name="connsiteY2" fmla="*/ 881438 h 1196363"/>
                  <a:gd name="connsiteX3" fmla="*/ 24670 w 844026"/>
                  <a:gd name="connsiteY3" fmla="*/ 1015979 h 1196363"/>
                  <a:gd name="connsiteX4" fmla="*/ 445770 w 844026"/>
                  <a:gd name="connsiteY4" fmla="*/ 1196363 h 1196363"/>
                  <a:gd name="connsiteX5" fmla="*/ 839010 w 844026"/>
                  <a:gd name="connsiteY5" fmla="*/ 899860 h 1196363"/>
                  <a:gd name="connsiteX6" fmla="*/ 566071 w 844026"/>
                  <a:gd name="connsiteY6" fmla="*/ 516764 h 1196363"/>
                  <a:gd name="connsiteX7" fmla="*/ 287150 w 844026"/>
                  <a:gd name="connsiteY7" fmla="*/ 403950 h 1196363"/>
                  <a:gd name="connsiteX8" fmla="*/ 247964 w 844026"/>
                  <a:gd name="connsiteY8" fmla="*/ 307728 h 1196363"/>
                  <a:gd name="connsiteX9" fmla="*/ 349358 w 844026"/>
                  <a:gd name="connsiteY9" fmla="*/ 202277 h 1196363"/>
                  <a:gd name="connsiteX10" fmla="*/ 654272 w 844026"/>
                  <a:gd name="connsiteY10" fmla="*/ 271886 h 1196363"/>
                  <a:gd name="connsiteX11" fmla="*/ 788127 w 844026"/>
                  <a:gd name="connsiteY11" fmla="*/ 259970 h 1196363"/>
                  <a:gd name="connsiteX12" fmla="*/ 776497 w 844026"/>
                  <a:gd name="connsiteY12" fmla="*/ 125772 h 1196363"/>
                  <a:gd name="connsiteX13" fmla="*/ 294408 w 844026"/>
                  <a:gd name="connsiteY13" fmla="*/ 19883 h 1196363"/>
                  <a:gd name="connsiteX14" fmla="*/ 59408 w 844026"/>
                  <a:gd name="connsiteY14" fmla="*/ 280668 h 1196363"/>
                  <a:gd name="connsiteX15" fmla="*/ 188490 w 844026"/>
                  <a:gd name="connsiteY15" fmla="*/ 567266 h 1196363"/>
                  <a:gd name="connsiteX16" fmla="*/ 500158 w 844026"/>
                  <a:gd name="connsiteY16" fmla="*/ 695501 h 1196363"/>
                  <a:gd name="connsiteX17" fmla="*/ 651501 w 844026"/>
                  <a:gd name="connsiteY17" fmla="*/ 866389 h 1196363"/>
                  <a:gd name="connsiteX18" fmla="*/ 445770 w 844026"/>
                  <a:gd name="connsiteY18" fmla="*/ 1005863 h 1196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44026" h="1196363">
                    <a:moveTo>
                      <a:pt x="445770" y="1005863"/>
                    </a:moveTo>
                    <a:cubicBezTo>
                      <a:pt x="337328" y="1005863"/>
                      <a:pt x="232686" y="961820"/>
                      <a:pt x="165830" y="888058"/>
                    </a:cubicBezTo>
                    <a:cubicBezTo>
                      <a:pt x="130512" y="849072"/>
                      <a:pt x="70266" y="846110"/>
                      <a:pt x="31290" y="881438"/>
                    </a:cubicBezTo>
                    <a:cubicBezTo>
                      <a:pt x="-7696" y="916767"/>
                      <a:pt x="-10649" y="977003"/>
                      <a:pt x="24670" y="1015979"/>
                    </a:cubicBezTo>
                    <a:cubicBezTo>
                      <a:pt x="127026" y="1128936"/>
                      <a:pt x="284445" y="1196363"/>
                      <a:pt x="445770" y="1196363"/>
                    </a:cubicBezTo>
                    <a:cubicBezTo>
                      <a:pt x="639775" y="1196363"/>
                      <a:pt x="808835" y="1068900"/>
                      <a:pt x="839010" y="899860"/>
                    </a:cubicBezTo>
                    <a:cubicBezTo>
                      <a:pt x="873890" y="704492"/>
                      <a:pt x="720890" y="573867"/>
                      <a:pt x="566071" y="516764"/>
                    </a:cubicBezTo>
                    <a:cubicBezTo>
                      <a:pt x="437569" y="469358"/>
                      <a:pt x="318287" y="417628"/>
                      <a:pt x="287150" y="403950"/>
                    </a:cubicBezTo>
                    <a:cubicBezTo>
                      <a:pt x="257042" y="381614"/>
                      <a:pt x="242450" y="346114"/>
                      <a:pt x="247964" y="307728"/>
                    </a:cubicBezTo>
                    <a:cubicBezTo>
                      <a:pt x="254994" y="258703"/>
                      <a:pt x="292904" y="219289"/>
                      <a:pt x="349358" y="202277"/>
                    </a:cubicBezTo>
                    <a:cubicBezTo>
                      <a:pt x="507435" y="154681"/>
                      <a:pt x="650872" y="269143"/>
                      <a:pt x="654272" y="271886"/>
                    </a:cubicBezTo>
                    <a:cubicBezTo>
                      <a:pt x="694544" y="305395"/>
                      <a:pt x="754361" y="300118"/>
                      <a:pt x="788127" y="259970"/>
                    </a:cubicBezTo>
                    <a:cubicBezTo>
                      <a:pt x="821979" y="219698"/>
                      <a:pt x="816769" y="159615"/>
                      <a:pt x="776497" y="125772"/>
                    </a:cubicBezTo>
                    <a:cubicBezTo>
                      <a:pt x="767525" y="118228"/>
                      <a:pt x="553612" y="-58165"/>
                      <a:pt x="294408" y="19883"/>
                    </a:cubicBezTo>
                    <a:cubicBezTo>
                      <a:pt x="167040" y="58250"/>
                      <a:pt x="76991" y="158186"/>
                      <a:pt x="59408" y="280668"/>
                    </a:cubicBezTo>
                    <a:cubicBezTo>
                      <a:pt x="43005" y="394854"/>
                      <a:pt x="92478" y="504677"/>
                      <a:pt x="188490" y="567266"/>
                    </a:cubicBezTo>
                    <a:cubicBezTo>
                      <a:pt x="192691" y="570009"/>
                      <a:pt x="345091" y="638303"/>
                      <a:pt x="500158" y="695501"/>
                    </a:cubicBezTo>
                    <a:cubicBezTo>
                      <a:pt x="608590" y="735496"/>
                      <a:pt x="663750" y="797780"/>
                      <a:pt x="651501" y="866389"/>
                    </a:cubicBezTo>
                    <a:cubicBezTo>
                      <a:pt x="639232" y="934940"/>
                      <a:pt x="558946" y="1005863"/>
                      <a:pt x="445770" y="10058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58E96F4-F815-481C-BB69-9D9632F57027}"/>
                  </a:ext>
                </a:extLst>
              </p:cNvPr>
              <p:cNvSpPr/>
              <p:nvPr/>
            </p:nvSpPr>
            <p:spPr>
              <a:xfrm>
                <a:off x="4522599" y="2666150"/>
                <a:ext cx="830462" cy="1196353"/>
              </a:xfrm>
              <a:custGeom>
                <a:avLst/>
                <a:gdLst>
                  <a:gd name="connsiteX0" fmla="*/ 415065 w 830463"/>
                  <a:gd name="connsiteY0" fmla="*/ 1196353 h 1196352"/>
                  <a:gd name="connsiteX1" fmla="*/ 415294 w 830463"/>
                  <a:gd name="connsiteY1" fmla="*/ 1196353 h 1196352"/>
                  <a:gd name="connsiteX2" fmla="*/ 510544 w 830463"/>
                  <a:gd name="connsiteY2" fmla="*/ 1101331 h 1196352"/>
                  <a:gd name="connsiteX3" fmla="*/ 511734 w 830463"/>
                  <a:gd name="connsiteY3" fmla="*/ 615690 h 1196352"/>
                  <a:gd name="connsiteX4" fmla="*/ 815030 w 830463"/>
                  <a:gd name="connsiteY4" fmla="*/ 149774 h 1196352"/>
                  <a:gd name="connsiteX5" fmla="*/ 787169 w 830463"/>
                  <a:gd name="connsiteY5" fmla="*/ 17986 h 1196352"/>
                  <a:gd name="connsiteX6" fmla="*/ 655371 w 830463"/>
                  <a:gd name="connsiteY6" fmla="*/ 45847 h 1196352"/>
                  <a:gd name="connsiteX7" fmla="*/ 416427 w 830463"/>
                  <a:gd name="connsiteY7" fmla="*/ 412902 h 1196352"/>
                  <a:gd name="connsiteX8" fmla="*/ 175016 w 830463"/>
                  <a:gd name="connsiteY8" fmla="*/ 43189 h 1196352"/>
                  <a:gd name="connsiteX9" fmla="*/ 43190 w 830463"/>
                  <a:gd name="connsiteY9" fmla="*/ 15510 h 1196352"/>
                  <a:gd name="connsiteX10" fmla="*/ 15510 w 830463"/>
                  <a:gd name="connsiteY10" fmla="*/ 147336 h 1196352"/>
                  <a:gd name="connsiteX11" fmla="*/ 321225 w 830463"/>
                  <a:gd name="connsiteY11" fmla="*/ 615537 h 1196352"/>
                  <a:gd name="connsiteX12" fmla="*/ 320034 w 830463"/>
                  <a:gd name="connsiteY12" fmla="*/ 1100864 h 1196352"/>
                  <a:gd name="connsiteX13" fmla="*/ 415065 w 830463"/>
                  <a:gd name="connsiteY13" fmla="*/ 1196353 h 11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0463" h="1196352">
                    <a:moveTo>
                      <a:pt x="415065" y="1196353"/>
                    </a:moveTo>
                    <a:lnTo>
                      <a:pt x="415294" y="1196353"/>
                    </a:lnTo>
                    <a:cubicBezTo>
                      <a:pt x="467796" y="1196353"/>
                      <a:pt x="510410" y="1153862"/>
                      <a:pt x="510544" y="1101331"/>
                    </a:cubicBezTo>
                    <a:lnTo>
                      <a:pt x="511734" y="615690"/>
                    </a:lnTo>
                    <a:lnTo>
                      <a:pt x="815030" y="149774"/>
                    </a:lnTo>
                    <a:cubicBezTo>
                      <a:pt x="843728" y="105693"/>
                      <a:pt x="831251" y="46685"/>
                      <a:pt x="787169" y="17986"/>
                    </a:cubicBezTo>
                    <a:cubicBezTo>
                      <a:pt x="743068" y="-10732"/>
                      <a:pt x="684080" y="1775"/>
                      <a:pt x="655371" y="45847"/>
                    </a:cubicBezTo>
                    <a:lnTo>
                      <a:pt x="416427" y="412902"/>
                    </a:lnTo>
                    <a:lnTo>
                      <a:pt x="175016" y="43189"/>
                    </a:lnTo>
                    <a:cubicBezTo>
                      <a:pt x="146260" y="-845"/>
                      <a:pt x="87243" y="-13265"/>
                      <a:pt x="43190" y="15510"/>
                    </a:cubicBezTo>
                    <a:cubicBezTo>
                      <a:pt x="-863" y="44275"/>
                      <a:pt x="-13255" y="103292"/>
                      <a:pt x="15510" y="147336"/>
                    </a:cubicBezTo>
                    <a:lnTo>
                      <a:pt x="321225" y="615537"/>
                    </a:lnTo>
                    <a:lnTo>
                      <a:pt x="320034" y="1100864"/>
                    </a:lnTo>
                    <a:cubicBezTo>
                      <a:pt x="319910" y="1153471"/>
                      <a:pt x="362459" y="1196219"/>
                      <a:pt x="415065" y="11963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5DA66C8-AEF8-48F7-8301-019701955291}"/>
                  </a:ext>
                </a:extLst>
              </p:cNvPr>
              <p:cNvSpPr/>
              <p:nvPr/>
            </p:nvSpPr>
            <p:spPr>
              <a:xfrm>
                <a:off x="3333750" y="5391159"/>
                <a:ext cx="190500" cy="190500"/>
              </a:xfrm>
              <a:custGeom>
                <a:avLst/>
                <a:gdLst>
                  <a:gd name="connsiteX0" fmla="*/ 190500 w 190500"/>
                  <a:gd name="connsiteY0" fmla="*/ 95250 h 190500"/>
                  <a:gd name="connsiteX1" fmla="*/ 95250 w 190500"/>
                  <a:gd name="connsiteY1" fmla="*/ 190500 h 190500"/>
                  <a:gd name="connsiteX2" fmla="*/ 0 w 190500"/>
                  <a:gd name="connsiteY2" fmla="*/ 95250 h 190500"/>
                  <a:gd name="connsiteX3" fmla="*/ 95250 w 190500"/>
                  <a:gd name="connsiteY3" fmla="*/ 0 h 190500"/>
                  <a:gd name="connsiteX4" fmla="*/ 190500 w 190500"/>
                  <a:gd name="connsiteY4" fmla="*/ 952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0500" y="95250"/>
                    </a:move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cubicBezTo>
                      <a:pt x="0" y="42645"/>
                      <a:pt x="42645" y="0"/>
                      <a:pt x="95250" y="0"/>
                    </a:cubicBezTo>
                    <a:cubicBezTo>
                      <a:pt x="147855" y="0"/>
                      <a:pt x="190500" y="42645"/>
                      <a:pt x="190500" y="952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AU" sz="755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162A440-C063-4A3E-AC22-FA8B1F353E1C}"/>
                  </a:ext>
                </a:extLst>
              </p:cNvPr>
              <p:cNvGrpSpPr/>
              <p:nvPr/>
            </p:nvGrpSpPr>
            <p:grpSpPr>
              <a:xfrm>
                <a:off x="990599" y="4495104"/>
                <a:ext cx="4876800" cy="3498936"/>
                <a:chOff x="1557528" y="5897284"/>
                <a:chExt cx="3931158" cy="2820470"/>
              </a:xfrm>
            </p:grpSpPr>
            <p:grpSp>
              <p:nvGrpSpPr>
                <p:cNvPr id="52" name="Graphic 12">
                  <a:extLst>
                    <a:ext uri="{FF2B5EF4-FFF2-40B4-BE49-F238E27FC236}">
                      <a16:creationId xmlns:a16="http://schemas.microsoft.com/office/drawing/2014/main" id="{364020A7-85B1-4AA0-B549-A79E5E90535F}"/>
                    </a:ext>
                  </a:extLst>
                </p:cNvPr>
                <p:cNvGrpSpPr/>
                <p:nvPr/>
              </p:nvGrpSpPr>
              <p:grpSpPr>
                <a:xfrm>
                  <a:off x="1633728" y="6208186"/>
                  <a:ext cx="3781043" cy="2428493"/>
                  <a:chOff x="1495437" y="8138586"/>
                  <a:chExt cx="3781043" cy="2428493"/>
                </a:xfrm>
                <a:solidFill>
                  <a:srgbClr val="ED7D32"/>
                </a:solidFill>
              </p:grpSpPr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5A06E882-CF7B-4D00-87B7-4A490FC7457C}"/>
                      </a:ext>
                    </a:extLst>
                  </p:cNvPr>
                  <p:cNvSpPr/>
                  <p:nvPr/>
                </p:nvSpPr>
                <p:spPr>
                  <a:xfrm>
                    <a:off x="1495437" y="8138586"/>
                    <a:ext cx="1686305" cy="2427732"/>
                  </a:xfrm>
                  <a:custGeom>
                    <a:avLst/>
                    <a:gdLst>
                      <a:gd name="connsiteX0" fmla="*/ 0 w 1686305"/>
                      <a:gd name="connsiteY0" fmla="*/ 0 h 2427732"/>
                      <a:gd name="connsiteX1" fmla="*/ 334518 w 1686305"/>
                      <a:gd name="connsiteY1" fmla="*/ 0 h 2427732"/>
                      <a:gd name="connsiteX2" fmla="*/ 334518 w 1686305"/>
                      <a:gd name="connsiteY2" fmla="*/ 1987296 h 2427732"/>
                      <a:gd name="connsiteX3" fmla="*/ 825246 w 1686305"/>
                      <a:gd name="connsiteY3" fmla="*/ 1949196 h 2427732"/>
                      <a:gd name="connsiteX4" fmla="*/ 1501140 w 1686305"/>
                      <a:gd name="connsiteY4" fmla="*/ 2051304 h 2427732"/>
                      <a:gd name="connsiteX5" fmla="*/ 1686306 w 1686305"/>
                      <a:gd name="connsiteY5" fmla="*/ 2199132 h 2427732"/>
                      <a:gd name="connsiteX6" fmla="*/ 1141476 w 1686305"/>
                      <a:gd name="connsiteY6" fmla="*/ 2180844 h 2427732"/>
                      <a:gd name="connsiteX7" fmla="*/ 106680 w 1686305"/>
                      <a:gd name="connsiteY7" fmla="*/ 2382012 h 2427732"/>
                      <a:gd name="connsiteX8" fmla="*/ 0 w 1686305"/>
                      <a:gd name="connsiteY8" fmla="*/ 2427732 h 2427732"/>
                      <a:gd name="connsiteX9" fmla="*/ 0 w 1686305"/>
                      <a:gd name="connsiteY9" fmla="*/ 0 h 2427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86305" h="2427732">
                        <a:moveTo>
                          <a:pt x="0" y="0"/>
                        </a:moveTo>
                        <a:lnTo>
                          <a:pt x="334518" y="0"/>
                        </a:lnTo>
                        <a:lnTo>
                          <a:pt x="334518" y="1987296"/>
                        </a:lnTo>
                        <a:cubicBezTo>
                          <a:pt x="496957" y="1962750"/>
                          <a:pt x="660968" y="1950015"/>
                          <a:pt x="825246" y="1949196"/>
                        </a:cubicBezTo>
                        <a:cubicBezTo>
                          <a:pt x="1054646" y="1945472"/>
                          <a:pt x="1283075" y="1979981"/>
                          <a:pt x="1501140" y="2051304"/>
                        </a:cubicBezTo>
                        <a:lnTo>
                          <a:pt x="1686306" y="2199132"/>
                        </a:lnTo>
                        <a:cubicBezTo>
                          <a:pt x="1577340" y="2186940"/>
                          <a:pt x="1248918" y="2180844"/>
                          <a:pt x="1141476" y="2180844"/>
                        </a:cubicBezTo>
                        <a:cubicBezTo>
                          <a:pt x="786536" y="2177767"/>
                          <a:pt x="434616" y="2246176"/>
                          <a:pt x="106680" y="2382012"/>
                        </a:cubicBezTo>
                        <a:lnTo>
                          <a:pt x="0" y="24277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5EB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F0B9457E-C862-4D37-820A-8124F5596254}"/>
                      </a:ext>
                    </a:extLst>
                  </p:cNvPr>
                  <p:cNvSpPr/>
                  <p:nvPr/>
                </p:nvSpPr>
                <p:spPr>
                  <a:xfrm>
                    <a:off x="3606177" y="8138586"/>
                    <a:ext cx="1670303" cy="2428493"/>
                  </a:xfrm>
                  <a:custGeom>
                    <a:avLst/>
                    <a:gdLst>
                      <a:gd name="connsiteX0" fmla="*/ 1560576 w 1670303"/>
                      <a:gd name="connsiteY0" fmla="*/ 2382012 h 2428493"/>
                      <a:gd name="connsiteX1" fmla="*/ 525780 w 1670303"/>
                      <a:gd name="connsiteY1" fmla="*/ 2180844 h 2428493"/>
                      <a:gd name="connsiteX2" fmla="*/ 0 w 1670303"/>
                      <a:gd name="connsiteY2" fmla="*/ 2205228 h 2428493"/>
                      <a:gd name="connsiteX3" fmla="*/ 166116 w 1670303"/>
                      <a:gd name="connsiteY3" fmla="*/ 2052828 h 2428493"/>
                      <a:gd name="connsiteX4" fmla="*/ 845058 w 1670303"/>
                      <a:gd name="connsiteY4" fmla="*/ 1949196 h 2428493"/>
                      <a:gd name="connsiteX5" fmla="*/ 1335786 w 1670303"/>
                      <a:gd name="connsiteY5" fmla="*/ 1987296 h 2428493"/>
                      <a:gd name="connsiteX6" fmla="*/ 1335786 w 1670303"/>
                      <a:gd name="connsiteY6" fmla="*/ 0 h 2428493"/>
                      <a:gd name="connsiteX7" fmla="*/ 1670304 w 1670303"/>
                      <a:gd name="connsiteY7" fmla="*/ 0 h 2428493"/>
                      <a:gd name="connsiteX8" fmla="*/ 1670304 w 1670303"/>
                      <a:gd name="connsiteY8" fmla="*/ 2428494 h 2428493"/>
                      <a:gd name="connsiteX9" fmla="*/ 1560576 w 1670303"/>
                      <a:gd name="connsiteY9" fmla="*/ 2382012 h 2428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70303" h="2428493">
                        <a:moveTo>
                          <a:pt x="1560576" y="2382012"/>
                        </a:moveTo>
                        <a:cubicBezTo>
                          <a:pt x="1232640" y="2246176"/>
                          <a:pt x="880720" y="2177767"/>
                          <a:pt x="525780" y="2180844"/>
                        </a:cubicBezTo>
                        <a:cubicBezTo>
                          <a:pt x="417576" y="2180844"/>
                          <a:pt x="108204" y="2193036"/>
                          <a:pt x="0" y="2205228"/>
                        </a:cubicBezTo>
                        <a:lnTo>
                          <a:pt x="166116" y="2052828"/>
                        </a:lnTo>
                        <a:cubicBezTo>
                          <a:pt x="385077" y="1980695"/>
                          <a:pt x="614553" y="1945672"/>
                          <a:pt x="845058" y="1949196"/>
                        </a:cubicBezTo>
                        <a:cubicBezTo>
                          <a:pt x="1009336" y="1950044"/>
                          <a:pt x="1173347" y="1962779"/>
                          <a:pt x="1335786" y="1987296"/>
                        </a:cubicBezTo>
                        <a:lnTo>
                          <a:pt x="1335786" y="0"/>
                        </a:lnTo>
                        <a:lnTo>
                          <a:pt x="1670304" y="0"/>
                        </a:lnTo>
                        <a:lnTo>
                          <a:pt x="1670304" y="2428494"/>
                        </a:lnTo>
                        <a:lnTo>
                          <a:pt x="1560576" y="2382012"/>
                        </a:lnTo>
                        <a:close/>
                      </a:path>
                    </a:pathLst>
                  </a:custGeom>
                  <a:solidFill>
                    <a:srgbClr val="005EB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</p:grpSp>
            <p:grpSp>
              <p:nvGrpSpPr>
                <p:cNvPr id="53" name="Graphic 12">
                  <a:extLst>
                    <a:ext uri="{FF2B5EF4-FFF2-40B4-BE49-F238E27FC236}">
                      <a16:creationId xmlns:a16="http://schemas.microsoft.com/office/drawing/2014/main" id="{3C7B736A-9C37-494D-A45D-22B8BB231523}"/>
                    </a:ext>
                  </a:extLst>
                </p:cNvPr>
                <p:cNvGrpSpPr/>
                <p:nvPr/>
              </p:nvGrpSpPr>
              <p:grpSpPr>
                <a:xfrm>
                  <a:off x="1968245" y="5975014"/>
                  <a:ext cx="3108960" cy="2490978"/>
                  <a:chOff x="1829954" y="7905414"/>
                  <a:chExt cx="3108960" cy="2490978"/>
                </a:xfrm>
                <a:solidFill>
                  <a:srgbClr val="FFFFFF"/>
                </a:solidFill>
              </p:grpSpPr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275C29B8-83FC-4735-89B9-856839AA0BD1}"/>
                      </a:ext>
                    </a:extLst>
                  </p:cNvPr>
                  <p:cNvSpPr/>
                  <p:nvPr/>
                </p:nvSpPr>
                <p:spPr>
                  <a:xfrm>
                    <a:off x="1829954" y="7907700"/>
                    <a:ext cx="1554480" cy="2488692"/>
                  </a:xfrm>
                  <a:custGeom>
                    <a:avLst/>
                    <a:gdLst>
                      <a:gd name="connsiteX0" fmla="*/ 1436370 w 1554480"/>
                      <a:gd name="connsiteY0" fmla="*/ 2410968 h 2488692"/>
                      <a:gd name="connsiteX1" fmla="*/ 489966 w 1554480"/>
                      <a:gd name="connsiteY1" fmla="*/ 2182368 h 2488692"/>
                      <a:gd name="connsiteX2" fmla="*/ 85344 w 1554480"/>
                      <a:gd name="connsiteY2" fmla="*/ 2209038 h 2488692"/>
                      <a:gd name="connsiteX3" fmla="*/ 0 w 1554480"/>
                      <a:gd name="connsiteY3" fmla="*/ 2219706 h 2488692"/>
                      <a:gd name="connsiteX4" fmla="*/ 0 w 1554480"/>
                      <a:gd name="connsiteY4" fmla="*/ 65532 h 2488692"/>
                      <a:gd name="connsiteX5" fmla="*/ 59436 w 1554480"/>
                      <a:gd name="connsiteY5" fmla="*/ 51816 h 2488692"/>
                      <a:gd name="connsiteX6" fmla="*/ 528066 w 1554480"/>
                      <a:gd name="connsiteY6" fmla="*/ 0 h 2488692"/>
                      <a:gd name="connsiteX7" fmla="*/ 1535430 w 1554480"/>
                      <a:gd name="connsiteY7" fmla="*/ 398526 h 2488692"/>
                      <a:gd name="connsiteX8" fmla="*/ 1554480 w 1554480"/>
                      <a:gd name="connsiteY8" fmla="*/ 417576 h 2488692"/>
                      <a:gd name="connsiteX9" fmla="*/ 1554480 w 1554480"/>
                      <a:gd name="connsiteY9" fmla="*/ 2488692 h 2488692"/>
                      <a:gd name="connsiteX10" fmla="*/ 1436370 w 1554480"/>
                      <a:gd name="connsiteY10" fmla="*/ 2410968 h 2488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80" h="2488692">
                        <a:moveTo>
                          <a:pt x="1436370" y="2410968"/>
                        </a:moveTo>
                        <a:cubicBezTo>
                          <a:pt x="1275588" y="2305812"/>
                          <a:pt x="979170" y="2182368"/>
                          <a:pt x="489966" y="2182368"/>
                        </a:cubicBezTo>
                        <a:cubicBezTo>
                          <a:pt x="354673" y="2182892"/>
                          <a:pt x="219542" y="2191807"/>
                          <a:pt x="85344" y="2209038"/>
                        </a:cubicBezTo>
                        <a:lnTo>
                          <a:pt x="0" y="2219706"/>
                        </a:lnTo>
                        <a:lnTo>
                          <a:pt x="0" y="65532"/>
                        </a:lnTo>
                        <a:lnTo>
                          <a:pt x="59436" y="51816"/>
                        </a:lnTo>
                        <a:cubicBezTo>
                          <a:pt x="213322" y="17678"/>
                          <a:pt x="370446" y="314"/>
                          <a:pt x="528066" y="0"/>
                        </a:cubicBezTo>
                        <a:cubicBezTo>
                          <a:pt x="826770" y="0"/>
                          <a:pt x="1243584" y="69342"/>
                          <a:pt x="1535430" y="398526"/>
                        </a:cubicBezTo>
                        <a:lnTo>
                          <a:pt x="1554480" y="417576"/>
                        </a:lnTo>
                        <a:lnTo>
                          <a:pt x="1554480" y="2488692"/>
                        </a:lnTo>
                        <a:lnTo>
                          <a:pt x="1436370" y="24109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818D282-E233-4A85-B0FA-9AF72B125FA6}"/>
                      </a:ext>
                    </a:extLst>
                  </p:cNvPr>
                  <p:cNvSpPr/>
                  <p:nvPr/>
                </p:nvSpPr>
                <p:spPr>
                  <a:xfrm>
                    <a:off x="3384435" y="7905414"/>
                    <a:ext cx="1554479" cy="2487168"/>
                  </a:xfrm>
                  <a:custGeom>
                    <a:avLst/>
                    <a:gdLst>
                      <a:gd name="connsiteX0" fmla="*/ 0 w 1554479"/>
                      <a:gd name="connsiteY0" fmla="*/ 419862 h 2487168"/>
                      <a:gd name="connsiteX1" fmla="*/ 19050 w 1554479"/>
                      <a:gd name="connsiteY1" fmla="*/ 398526 h 2487168"/>
                      <a:gd name="connsiteX2" fmla="*/ 1026414 w 1554479"/>
                      <a:gd name="connsiteY2" fmla="*/ 0 h 2487168"/>
                      <a:gd name="connsiteX3" fmla="*/ 1495044 w 1554479"/>
                      <a:gd name="connsiteY3" fmla="*/ 51816 h 2487168"/>
                      <a:gd name="connsiteX4" fmla="*/ 1554480 w 1554479"/>
                      <a:gd name="connsiteY4" fmla="*/ 65532 h 2487168"/>
                      <a:gd name="connsiteX5" fmla="*/ 1554480 w 1554479"/>
                      <a:gd name="connsiteY5" fmla="*/ 2219706 h 2487168"/>
                      <a:gd name="connsiteX6" fmla="*/ 1469136 w 1554479"/>
                      <a:gd name="connsiteY6" fmla="*/ 2209038 h 2487168"/>
                      <a:gd name="connsiteX7" fmla="*/ 1066800 w 1554479"/>
                      <a:gd name="connsiteY7" fmla="*/ 2182368 h 2487168"/>
                      <a:gd name="connsiteX8" fmla="*/ 120396 w 1554479"/>
                      <a:gd name="connsiteY8" fmla="*/ 2410968 h 2487168"/>
                      <a:gd name="connsiteX9" fmla="*/ 2286 w 1554479"/>
                      <a:gd name="connsiteY9" fmla="*/ 2487168 h 2487168"/>
                      <a:gd name="connsiteX10" fmla="*/ 0 w 1554479"/>
                      <a:gd name="connsiteY10" fmla="*/ 419862 h 2487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4479" h="2487168">
                        <a:moveTo>
                          <a:pt x="0" y="419862"/>
                        </a:moveTo>
                        <a:lnTo>
                          <a:pt x="19050" y="398526"/>
                        </a:lnTo>
                        <a:cubicBezTo>
                          <a:pt x="310896" y="68580"/>
                          <a:pt x="728472" y="0"/>
                          <a:pt x="1026414" y="0"/>
                        </a:cubicBezTo>
                        <a:cubicBezTo>
                          <a:pt x="1184034" y="343"/>
                          <a:pt x="1341158" y="17717"/>
                          <a:pt x="1495044" y="51816"/>
                        </a:cubicBezTo>
                        <a:lnTo>
                          <a:pt x="1554480" y="65532"/>
                        </a:lnTo>
                        <a:lnTo>
                          <a:pt x="1554480" y="2219706"/>
                        </a:lnTo>
                        <a:lnTo>
                          <a:pt x="1469136" y="2209038"/>
                        </a:lnTo>
                        <a:cubicBezTo>
                          <a:pt x="1335700" y="2191893"/>
                          <a:pt x="1201331" y="2182987"/>
                          <a:pt x="1066800" y="2182368"/>
                        </a:cubicBezTo>
                        <a:cubicBezTo>
                          <a:pt x="575310" y="2182368"/>
                          <a:pt x="281178" y="2308098"/>
                          <a:pt x="120396" y="2410968"/>
                        </a:cubicBezTo>
                        <a:lnTo>
                          <a:pt x="2286" y="2487168"/>
                        </a:lnTo>
                        <a:lnTo>
                          <a:pt x="0" y="41986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AU" sz="755" dirty="0"/>
                  </a:p>
                </p:txBody>
              </p: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3B807E6-9706-4510-9733-A7F09F24C963}"/>
                    </a:ext>
                  </a:extLst>
                </p:cNvPr>
                <p:cNvSpPr/>
                <p:nvPr/>
              </p:nvSpPr>
              <p:spPr>
                <a:xfrm>
                  <a:off x="1557528" y="5897284"/>
                  <a:ext cx="3931158" cy="2820470"/>
                </a:xfrm>
                <a:custGeom>
                  <a:avLst/>
                  <a:gdLst>
                    <a:gd name="connsiteX0" fmla="*/ 3854196 w 3931158"/>
                    <a:gd name="connsiteY0" fmla="*/ 234703 h 2820470"/>
                    <a:gd name="connsiteX1" fmla="*/ 3595878 w 3931158"/>
                    <a:gd name="connsiteY1" fmla="*/ 234703 h 2820470"/>
                    <a:gd name="connsiteX2" fmla="*/ 3595878 w 3931158"/>
                    <a:gd name="connsiteY2" fmla="*/ 146311 h 2820470"/>
                    <a:gd name="connsiteX3" fmla="*/ 3541014 w 3931158"/>
                    <a:gd name="connsiteY3" fmla="*/ 70111 h 2820470"/>
                    <a:gd name="connsiteX4" fmla="*/ 2991612 w 3931158"/>
                    <a:gd name="connsiteY4" fmla="*/ 7 h 2820470"/>
                    <a:gd name="connsiteX5" fmla="*/ 1964436 w 3931158"/>
                    <a:gd name="connsiteY5" fmla="*/ 381007 h 2820470"/>
                    <a:gd name="connsiteX6" fmla="*/ 937260 w 3931158"/>
                    <a:gd name="connsiteY6" fmla="*/ 7 h 2820470"/>
                    <a:gd name="connsiteX7" fmla="*/ 387858 w 3931158"/>
                    <a:gd name="connsiteY7" fmla="*/ 70111 h 2820470"/>
                    <a:gd name="connsiteX8" fmla="*/ 332994 w 3931158"/>
                    <a:gd name="connsiteY8" fmla="*/ 146311 h 2820470"/>
                    <a:gd name="connsiteX9" fmla="*/ 332994 w 3931158"/>
                    <a:gd name="connsiteY9" fmla="*/ 233941 h 2820470"/>
                    <a:gd name="connsiteX10" fmla="*/ 76200 w 3931158"/>
                    <a:gd name="connsiteY10" fmla="*/ 233941 h 2820470"/>
                    <a:gd name="connsiteX11" fmla="*/ 0 w 3931158"/>
                    <a:gd name="connsiteY11" fmla="*/ 310141 h 2820470"/>
                    <a:gd name="connsiteX12" fmla="*/ 0 w 3931158"/>
                    <a:gd name="connsiteY12" fmla="*/ 2743969 h 2820470"/>
                    <a:gd name="connsiteX13" fmla="*/ 76200 w 3931158"/>
                    <a:gd name="connsiteY13" fmla="*/ 2820169 h 2820470"/>
                    <a:gd name="connsiteX14" fmla="*/ 113538 w 3931158"/>
                    <a:gd name="connsiteY14" fmla="*/ 2810263 h 2820470"/>
                    <a:gd name="connsiteX15" fmla="*/ 1946910 w 3931158"/>
                    <a:gd name="connsiteY15" fmla="*/ 2657863 h 2820470"/>
                    <a:gd name="connsiteX16" fmla="*/ 1958340 w 3931158"/>
                    <a:gd name="connsiteY16" fmla="*/ 2657863 h 2820470"/>
                    <a:gd name="connsiteX17" fmla="*/ 1965198 w 3931158"/>
                    <a:gd name="connsiteY17" fmla="*/ 2657863 h 2820470"/>
                    <a:gd name="connsiteX18" fmla="*/ 1983486 w 3931158"/>
                    <a:gd name="connsiteY18" fmla="*/ 2657863 h 2820470"/>
                    <a:gd name="connsiteX19" fmla="*/ 3816858 w 3931158"/>
                    <a:gd name="connsiteY19" fmla="*/ 2810263 h 2820470"/>
                    <a:gd name="connsiteX20" fmla="*/ 3893058 w 3931158"/>
                    <a:gd name="connsiteY20" fmla="*/ 2810263 h 2820470"/>
                    <a:gd name="connsiteX21" fmla="*/ 3931158 w 3931158"/>
                    <a:gd name="connsiteY21" fmla="*/ 2744731 h 2820470"/>
                    <a:gd name="connsiteX22" fmla="*/ 3931158 w 3931158"/>
                    <a:gd name="connsiteY22" fmla="*/ 310903 h 2820470"/>
                    <a:gd name="connsiteX23" fmla="*/ 3854958 w 3931158"/>
                    <a:gd name="connsiteY23" fmla="*/ 234703 h 2820470"/>
                    <a:gd name="connsiteX24" fmla="*/ 3854196 w 3931158"/>
                    <a:gd name="connsiteY24" fmla="*/ 234703 h 2820470"/>
                    <a:gd name="connsiteX25" fmla="*/ 3854196 w 3931158"/>
                    <a:gd name="connsiteY25" fmla="*/ 234703 h 2820470"/>
                    <a:gd name="connsiteX26" fmla="*/ 152400 w 3931158"/>
                    <a:gd name="connsiteY26" fmla="*/ 2622811 h 2820470"/>
                    <a:gd name="connsiteX27" fmla="*/ 152400 w 3931158"/>
                    <a:gd name="connsiteY27" fmla="*/ 387103 h 2820470"/>
                    <a:gd name="connsiteX28" fmla="*/ 334518 w 3931158"/>
                    <a:gd name="connsiteY28" fmla="*/ 387103 h 2820470"/>
                    <a:gd name="connsiteX29" fmla="*/ 334518 w 3931158"/>
                    <a:gd name="connsiteY29" fmla="*/ 2298199 h 2820470"/>
                    <a:gd name="connsiteX30" fmla="*/ 409851 w 3931158"/>
                    <a:gd name="connsiteY30" fmla="*/ 2375256 h 2820470"/>
                    <a:gd name="connsiteX31" fmla="*/ 422148 w 3931158"/>
                    <a:gd name="connsiteY31" fmla="*/ 2374399 h 2820470"/>
                    <a:gd name="connsiteX32" fmla="*/ 898398 w 3931158"/>
                    <a:gd name="connsiteY32" fmla="*/ 2336299 h 2820470"/>
                    <a:gd name="connsiteX33" fmla="*/ 1549146 w 3931158"/>
                    <a:gd name="connsiteY33" fmla="*/ 2434597 h 2820470"/>
                    <a:gd name="connsiteX34" fmla="*/ 152400 w 3931158"/>
                    <a:gd name="connsiteY34" fmla="*/ 2622811 h 2820470"/>
                    <a:gd name="connsiteX35" fmla="*/ 152400 w 3931158"/>
                    <a:gd name="connsiteY35" fmla="*/ 2622811 h 2820470"/>
                    <a:gd name="connsiteX36" fmla="*/ 1888998 w 3931158"/>
                    <a:gd name="connsiteY36" fmla="*/ 2427739 h 2820470"/>
                    <a:gd name="connsiteX37" fmla="*/ 898398 w 3931158"/>
                    <a:gd name="connsiteY37" fmla="*/ 2184661 h 2820470"/>
                    <a:gd name="connsiteX38" fmla="*/ 483870 w 3931158"/>
                    <a:gd name="connsiteY38" fmla="*/ 2211331 h 2820470"/>
                    <a:gd name="connsiteX39" fmla="*/ 483870 w 3931158"/>
                    <a:gd name="connsiteY39" fmla="*/ 206509 h 2820470"/>
                    <a:gd name="connsiteX40" fmla="*/ 935736 w 3931158"/>
                    <a:gd name="connsiteY40" fmla="*/ 156217 h 2820470"/>
                    <a:gd name="connsiteX41" fmla="*/ 1886712 w 3931158"/>
                    <a:gd name="connsiteY41" fmla="*/ 529597 h 2820470"/>
                    <a:gd name="connsiteX42" fmla="*/ 1888998 w 3931158"/>
                    <a:gd name="connsiteY42" fmla="*/ 2427739 h 2820470"/>
                    <a:gd name="connsiteX43" fmla="*/ 2041398 w 3931158"/>
                    <a:gd name="connsiteY43" fmla="*/ 529597 h 2820470"/>
                    <a:gd name="connsiteX44" fmla="*/ 2992374 w 3931158"/>
                    <a:gd name="connsiteY44" fmla="*/ 156217 h 2820470"/>
                    <a:gd name="connsiteX45" fmla="*/ 3444240 w 3931158"/>
                    <a:gd name="connsiteY45" fmla="*/ 206509 h 2820470"/>
                    <a:gd name="connsiteX46" fmla="*/ 3444240 w 3931158"/>
                    <a:gd name="connsiteY46" fmla="*/ 2211331 h 2820470"/>
                    <a:gd name="connsiteX47" fmla="*/ 3031998 w 3931158"/>
                    <a:gd name="connsiteY47" fmla="*/ 2183899 h 2820470"/>
                    <a:gd name="connsiteX48" fmla="*/ 2041398 w 3931158"/>
                    <a:gd name="connsiteY48" fmla="*/ 2426977 h 2820470"/>
                    <a:gd name="connsiteX49" fmla="*/ 2041398 w 3931158"/>
                    <a:gd name="connsiteY49" fmla="*/ 529597 h 2820470"/>
                    <a:gd name="connsiteX50" fmla="*/ 3777996 w 3931158"/>
                    <a:gd name="connsiteY50" fmla="*/ 2622811 h 2820470"/>
                    <a:gd name="connsiteX51" fmla="*/ 2378202 w 3931158"/>
                    <a:gd name="connsiteY51" fmla="*/ 2434597 h 2820470"/>
                    <a:gd name="connsiteX52" fmla="*/ 3031998 w 3931158"/>
                    <a:gd name="connsiteY52" fmla="*/ 2336299 h 2820470"/>
                    <a:gd name="connsiteX53" fmla="*/ 3511296 w 3931158"/>
                    <a:gd name="connsiteY53" fmla="*/ 2373637 h 2820470"/>
                    <a:gd name="connsiteX54" fmla="*/ 3598069 w 3931158"/>
                    <a:gd name="connsiteY54" fmla="*/ 2309734 h 2820470"/>
                    <a:gd name="connsiteX55" fmla="*/ 3598926 w 3931158"/>
                    <a:gd name="connsiteY55" fmla="*/ 2297437 h 2820470"/>
                    <a:gd name="connsiteX56" fmla="*/ 3598926 w 3931158"/>
                    <a:gd name="connsiteY56" fmla="*/ 387103 h 2820470"/>
                    <a:gd name="connsiteX57" fmla="*/ 3781044 w 3931158"/>
                    <a:gd name="connsiteY57" fmla="*/ 387103 h 2820470"/>
                    <a:gd name="connsiteX58" fmla="*/ 3777996 w 3931158"/>
                    <a:gd name="connsiteY58" fmla="*/ 2622811 h 28204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931158" h="2820470">
                      <a:moveTo>
                        <a:pt x="3854196" y="234703"/>
                      </a:moveTo>
                      <a:lnTo>
                        <a:pt x="3595878" y="234703"/>
                      </a:lnTo>
                      <a:lnTo>
                        <a:pt x="3595878" y="146311"/>
                      </a:lnTo>
                      <a:cubicBezTo>
                        <a:pt x="3597269" y="111325"/>
                        <a:pt x="3574637" y="79883"/>
                        <a:pt x="3541014" y="70111"/>
                      </a:cubicBezTo>
                      <a:cubicBezTo>
                        <a:pt x="3361677" y="23114"/>
                        <a:pt x="3177007" y="-451"/>
                        <a:pt x="2991612" y="7"/>
                      </a:cubicBezTo>
                      <a:cubicBezTo>
                        <a:pt x="2686812" y="7"/>
                        <a:pt x="2271522" y="68587"/>
                        <a:pt x="1964436" y="381007"/>
                      </a:cubicBezTo>
                      <a:cubicBezTo>
                        <a:pt x="1659636" y="65539"/>
                        <a:pt x="1241298" y="7"/>
                        <a:pt x="937260" y="7"/>
                      </a:cubicBezTo>
                      <a:cubicBezTo>
                        <a:pt x="751865" y="-451"/>
                        <a:pt x="567195" y="23114"/>
                        <a:pt x="387858" y="70111"/>
                      </a:cubicBezTo>
                      <a:cubicBezTo>
                        <a:pt x="354235" y="79883"/>
                        <a:pt x="331603" y="111325"/>
                        <a:pt x="332994" y="146311"/>
                      </a:cubicBezTo>
                      <a:lnTo>
                        <a:pt x="332994" y="233941"/>
                      </a:lnTo>
                      <a:lnTo>
                        <a:pt x="76200" y="233941"/>
                      </a:lnTo>
                      <a:cubicBezTo>
                        <a:pt x="34119" y="233941"/>
                        <a:pt x="0" y="268059"/>
                        <a:pt x="0" y="310141"/>
                      </a:cubicBezTo>
                      <a:lnTo>
                        <a:pt x="0" y="2743969"/>
                      </a:lnTo>
                      <a:cubicBezTo>
                        <a:pt x="0" y="2786050"/>
                        <a:pt x="34119" y="2820169"/>
                        <a:pt x="76200" y="2820169"/>
                      </a:cubicBezTo>
                      <a:cubicBezTo>
                        <a:pt x="89287" y="2820131"/>
                        <a:pt x="102146" y="2816721"/>
                        <a:pt x="113538" y="2810263"/>
                      </a:cubicBezTo>
                      <a:cubicBezTo>
                        <a:pt x="121158" y="2806453"/>
                        <a:pt x="883158" y="2389639"/>
                        <a:pt x="1946910" y="2657863"/>
                      </a:cubicBezTo>
                      <a:lnTo>
                        <a:pt x="1958340" y="2657863"/>
                      </a:lnTo>
                      <a:lnTo>
                        <a:pt x="1965198" y="2657863"/>
                      </a:lnTo>
                      <a:cubicBezTo>
                        <a:pt x="1971275" y="2658596"/>
                        <a:pt x="1977409" y="2658596"/>
                        <a:pt x="1983486" y="2657863"/>
                      </a:cubicBezTo>
                      <a:cubicBezTo>
                        <a:pt x="3050286" y="2387353"/>
                        <a:pt x="3812286" y="2803405"/>
                        <a:pt x="3816858" y="2810263"/>
                      </a:cubicBezTo>
                      <a:cubicBezTo>
                        <a:pt x="3840433" y="2823874"/>
                        <a:pt x="3869484" y="2823874"/>
                        <a:pt x="3893058" y="2810263"/>
                      </a:cubicBezTo>
                      <a:cubicBezTo>
                        <a:pt x="3916490" y="2796737"/>
                        <a:pt x="3930996" y="2771791"/>
                        <a:pt x="3931158" y="2744731"/>
                      </a:cubicBezTo>
                      <a:lnTo>
                        <a:pt x="3931158" y="310903"/>
                      </a:lnTo>
                      <a:cubicBezTo>
                        <a:pt x="3931158" y="268821"/>
                        <a:pt x="3897049" y="234703"/>
                        <a:pt x="3854958" y="234703"/>
                      </a:cubicBezTo>
                      <a:cubicBezTo>
                        <a:pt x="3854710" y="234703"/>
                        <a:pt x="3854453" y="234703"/>
                        <a:pt x="3854196" y="234703"/>
                      </a:cubicBezTo>
                      <a:lnTo>
                        <a:pt x="3854196" y="234703"/>
                      </a:lnTo>
                      <a:close/>
                      <a:moveTo>
                        <a:pt x="152400" y="2622811"/>
                      </a:moveTo>
                      <a:lnTo>
                        <a:pt x="152400" y="387103"/>
                      </a:lnTo>
                      <a:lnTo>
                        <a:pt x="334518" y="387103"/>
                      </a:lnTo>
                      <a:lnTo>
                        <a:pt x="334518" y="2298199"/>
                      </a:lnTo>
                      <a:cubicBezTo>
                        <a:pt x="334042" y="2340280"/>
                        <a:pt x="367770" y="2374780"/>
                        <a:pt x="409851" y="2375256"/>
                      </a:cubicBezTo>
                      <a:cubicBezTo>
                        <a:pt x="413966" y="2375303"/>
                        <a:pt x="418081" y="2375018"/>
                        <a:pt x="422148" y="2374399"/>
                      </a:cubicBezTo>
                      <a:cubicBezTo>
                        <a:pt x="579787" y="2350329"/>
                        <a:pt x="738940" y="2337594"/>
                        <a:pt x="898398" y="2336299"/>
                      </a:cubicBezTo>
                      <a:cubicBezTo>
                        <a:pt x="1119283" y="2332470"/>
                        <a:pt x="1339244" y="2365693"/>
                        <a:pt x="1549146" y="2434597"/>
                      </a:cubicBezTo>
                      <a:cubicBezTo>
                        <a:pt x="1075134" y="2377275"/>
                        <a:pt x="594331" y="2442064"/>
                        <a:pt x="152400" y="2622811"/>
                      </a:cubicBezTo>
                      <a:lnTo>
                        <a:pt x="152400" y="2622811"/>
                      </a:lnTo>
                      <a:close/>
                      <a:moveTo>
                        <a:pt x="1888998" y="2427739"/>
                      </a:moveTo>
                      <a:cubicBezTo>
                        <a:pt x="1730502" y="2324107"/>
                        <a:pt x="1421130" y="2184661"/>
                        <a:pt x="898398" y="2184661"/>
                      </a:cubicBezTo>
                      <a:cubicBezTo>
                        <a:pt x="759800" y="2184975"/>
                        <a:pt x="621363" y="2193881"/>
                        <a:pt x="483870" y="2211331"/>
                      </a:cubicBezTo>
                      <a:lnTo>
                        <a:pt x="483870" y="206509"/>
                      </a:lnTo>
                      <a:cubicBezTo>
                        <a:pt x="632231" y="173457"/>
                        <a:pt x="783736" y="156588"/>
                        <a:pt x="935736" y="156217"/>
                      </a:cubicBezTo>
                      <a:cubicBezTo>
                        <a:pt x="1220724" y="156217"/>
                        <a:pt x="1613916" y="221749"/>
                        <a:pt x="1886712" y="529597"/>
                      </a:cubicBezTo>
                      <a:lnTo>
                        <a:pt x="1888998" y="2427739"/>
                      </a:lnTo>
                      <a:close/>
                      <a:moveTo>
                        <a:pt x="2041398" y="529597"/>
                      </a:moveTo>
                      <a:cubicBezTo>
                        <a:pt x="2314194" y="224797"/>
                        <a:pt x="2707386" y="156217"/>
                        <a:pt x="2992374" y="156217"/>
                      </a:cubicBezTo>
                      <a:cubicBezTo>
                        <a:pt x="3144365" y="156664"/>
                        <a:pt x="3295869" y="173523"/>
                        <a:pt x="3444240" y="206509"/>
                      </a:cubicBezTo>
                      <a:lnTo>
                        <a:pt x="3444240" y="2211331"/>
                      </a:lnTo>
                      <a:cubicBezTo>
                        <a:pt x="3307518" y="2193719"/>
                        <a:pt x="3169844" y="2184556"/>
                        <a:pt x="3031998" y="2183899"/>
                      </a:cubicBezTo>
                      <a:cubicBezTo>
                        <a:pt x="2512314" y="2183899"/>
                        <a:pt x="2202180" y="2323345"/>
                        <a:pt x="2041398" y="2426977"/>
                      </a:cubicBezTo>
                      <a:lnTo>
                        <a:pt x="2041398" y="529597"/>
                      </a:lnTo>
                      <a:close/>
                      <a:moveTo>
                        <a:pt x="3777996" y="2622811"/>
                      </a:moveTo>
                      <a:cubicBezTo>
                        <a:pt x="3335122" y="2441569"/>
                        <a:pt x="2853214" y="2376770"/>
                        <a:pt x="2378202" y="2434597"/>
                      </a:cubicBezTo>
                      <a:cubicBezTo>
                        <a:pt x="2589086" y="2365445"/>
                        <a:pt x="2810094" y="2332212"/>
                        <a:pt x="3031998" y="2336299"/>
                      </a:cubicBezTo>
                      <a:cubicBezTo>
                        <a:pt x="3192456" y="2337194"/>
                        <a:pt x="3352638" y="2349672"/>
                        <a:pt x="3511296" y="2373637"/>
                      </a:cubicBezTo>
                      <a:cubicBezTo>
                        <a:pt x="3552901" y="2379952"/>
                        <a:pt x="3591754" y="2351339"/>
                        <a:pt x="3598069" y="2309734"/>
                      </a:cubicBezTo>
                      <a:cubicBezTo>
                        <a:pt x="3598688" y="2305666"/>
                        <a:pt x="3598974" y="2301551"/>
                        <a:pt x="3598926" y="2297437"/>
                      </a:cubicBezTo>
                      <a:lnTo>
                        <a:pt x="3598926" y="387103"/>
                      </a:lnTo>
                      <a:lnTo>
                        <a:pt x="3781044" y="387103"/>
                      </a:lnTo>
                      <a:lnTo>
                        <a:pt x="3777996" y="26228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56697" tIns="28349" rIns="56697" bIns="2834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AU" sz="755" dirty="0"/>
                </a:p>
              </p:txBody>
            </p:sp>
          </p:grpSp>
        </p:grp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E27ADF2-D98F-45B2-92FB-FE77EC677E6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728911" flipV="1">
              <a:off x="2768544" y="3926902"/>
              <a:ext cx="975909" cy="152656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E05C0F3B-1D67-4B6D-9022-D85606C29E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728911" flipV="1">
              <a:off x="2768544" y="4398431"/>
              <a:ext cx="975909" cy="152656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82161168-9B53-46F6-8A06-7CE49F5B296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728911" flipV="1">
              <a:off x="2768543" y="4874933"/>
              <a:ext cx="975909" cy="152656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1860E276-8CB1-4CB6-BB28-B20254EB2B0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3926902"/>
              <a:ext cx="975909" cy="152656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03E215D-6091-4688-9449-16E221ED49C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4" y="4398431"/>
              <a:ext cx="975909" cy="152656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C78B6E4B-D2B2-4FCF-88DB-11A770FC155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71089" flipH="1" flipV="1">
              <a:off x="1581913" y="4874933"/>
              <a:ext cx="975909" cy="152656"/>
            </a:xfrm>
            <a:prstGeom prst="rect">
              <a:avLst/>
            </a:prstGeom>
          </p:spPr>
        </p:pic>
      </p:grpSp>
      <p:pic>
        <p:nvPicPr>
          <p:cNvPr id="2" name="Graphic 1" descr="Delivering for Queensland logo and Queensland Government logo with crest.">
            <a:extLst>
              <a:ext uri="{FF2B5EF4-FFF2-40B4-BE49-F238E27FC236}">
                <a16:creationId xmlns:a16="http://schemas.microsoft.com/office/drawing/2014/main" id="{A2EAA700-CA9A-02A3-BC84-2703448DD9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6363" y="8453010"/>
            <a:ext cx="31646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0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7BCCD8-12DB-42A3-85FA-714D1CFD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705"/>
            <a:ext cx="6858000" cy="378420"/>
          </a:xfrm>
        </p:spPr>
        <p:txBody>
          <a:bodyPr/>
          <a:lstStyle/>
          <a:p>
            <a:r>
              <a:rPr lang="en-AU" dirty="0"/>
              <a:t>About this book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11E1E9-BFE1-455C-84EA-12782FBFF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10" y="2199105"/>
            <a:ext cx="2146288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45EB22-19D1-496F-AB0B-C31589E5F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428" y="2005738"/>
            <a:ext cx="3349774" cy="17530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is this book about? </a:t>
            </a:r>
          </a:p>
          <a:p>
            <a:pPr>
              <a:lnSpc>
                <a:spcPct val="200000"/>
              </a:lnSpc>
            </a:pPr>
            <a:r>
              <a:rPr lang="en-AU" dirty="0"/>
              <a:t>Bold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complex words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that need further explanation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50C899-65D1-4FF6-A283-E8EF52BF4C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87538" y="4754965"/>
            <a:ext cx="2149261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7214DD-205E-42F3-9565-081E77AE1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9492" y="4498075"/>
            <a:ext cx="3984356" cy="1880659"/>
          </a:xfrm>
          <a:prstGeom prst="roundRect">
            <a:avLst>
              <a:gd name="adj" fmla="val 13015"/>
            </a:avLst>
          </a:prstGeom>
          <a:solidFill>
            <a:srgbClr val="B80B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21D622-3D85-4290-87FB-670E64B5F1A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531239"/>
            <a:ext cx="3349774" cy="180390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1800" b="1" dirty="0"/>
              <a:t>This is where you explain the complex word in simpler words in bold.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97E2AB-9695-4D46-98B4-91B02DAB13F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7538" y="7333090"/>
            <a:ext cx="2149261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7C8BF-87C5-44E8-82EE-13A571A44024}"/>
              </a:ext>
            </a:extLst>
          </p:cNvPr>
          <p:cNvSpPr txBox="1"/>
          <p:nvPr/>
        </p:nvSpPr>
        <p:spPr>
          <a:xfrm>
            <a:off x="2816428" y="7269913"/>
            <a:ext cx="3349774" cy="149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Add due dates, changes to dates or other information here. </a:t>
            </a:r>
          </a:p>
          <a:p>
            <a:pPr>
              <a:lnSpc>
                <a:spcPct val="200000"/>
              </a:lnSpc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Ensure you </a:t>
            </a:r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bold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date.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2239A9A-7324-4D19-B389-DB7060D3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3</a:t>
            </a:fld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6C797-1505-4E1B-97D8-FDEBFCA96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626300-B069-419B-B8B7-3CB27F028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47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BE61B5-E42F-4C85-923C-EEF3D1D58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2065"/>
            <a:ext cx="6858000" cy="109727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206D62-BEDE-4AF3-AF40-E121AE20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</p:spPr>
        <p:txBody>
          <a:bodyPr/>
          <a:lstStyle/>
          <a:p>
            <a:r>
              <a:rPr lang="en-AU" dirty="0"/>
              <a:t>Section heading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5F16D4-FDD1-4CED-9BB3-B51E5D59F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09" y="2199105"/>
            <a:ext cx="2146286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E3DBA34-6303-4D4A-A848-BFF297360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428" y="2005738"/>
            <a:ext cx="3349774" cy="175307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What is this section about?</a:t>
            </a:r>
          </a:p>
          <a:p>
            <a:pPr>
              <a:lnSpc>
                <a:spcPct val="200000"/>
              </a:lnSpc>
            </a:pPr>
            <a:r>
              <a:rPr lang="en-AU" dirty="0"/>
              <a:t>Bold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complex words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that need to be explained further.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C8637-330D-47D5-8FB7-8FE5C7CC0B4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9838" y="4754965"/>
            <a:ext cx="2136956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D040CF-0E1F-49B8-A9B8-B3FB99410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89492" y="4498075"/>
            <a:ext cx="3984356" cy="1880659"/>
          </a:xfrm>
          <a:prstGeom prst="roundRect">
            <a:avLst>
              <a:gd name="adj" fmla="val 13015"/>
            </a:avLst>
          </a:prstGeom>
          <a:solidFill>
            <a:srgbClr val="B80B4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EE2407E-F57E-4D2C-8D07-48F600A606F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428" y="4531239"/>
            <a:ext cx="3349774" cy="180390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1800" b="1" dirty="0"/>
              <a:t>This is where you explain the complex word in simpler words in bold.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B753BA-FE32-4D57-9425-D8A1F449E4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99839" y="7333091"/>
            <a:ext cx="2136957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88D0B5-320C-4A98-A631-8BDB622F9020}"/>
              </a:ext>
            </a:extLst>
          </p:cNvPr>
          <p:cNvSpPr txBox="1"/>
          <p:nvPr/>
        </p:nvSpPr>
        <p:spPr>
          <a:xfrm>
            <a:off x="2816428" y="7516137"/>
            <a:ext cx="3349774" cy="100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Add more information on this section here.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7A6D389-19EC-4381-9623-0F181B98F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4</a:t>
            </a:fld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61C2DD-F308-4202-8AEF-6B9E21964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E546F8-8E55-4A6E-B590-832C92902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3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325414-4A62-4025-8F68-4436D3C4A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2065"/>
            <a:ext cx="6858000" cy="109727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7EA5AA-56C5-4111-BF7D-470E788ED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heading 2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1D57AF-FFC2-4B15-91B1-A159D719C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0084" y="2199105"/>
            <a:ext cx="2138403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2C7644-39F5-4C1A-B367-E055B5A7D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6919" y="2135663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CA93C0-A312-472C-8A52-974EAC8AF4F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10085" y="4002338"/>
            <a:ext cx="2135429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0853D-79DD-40BD-8BF7-600B3E1A29E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6919" y="3939162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FE7ABD-01D5-45D1-A81F-CBF6320D17C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10085" y="5865303"/>
            <a:ext cx="2135429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A71F29-7D39-4597-938A-040FD5EF910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6919" y="5807633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EEC713-8CA9-4E23-9A37-F95B8E3DF2D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210085" y="7733776"/>
            <a:ext cx="2135429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7BC764-7A31-484C-9702-842027464FD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16919" y="7676106"/>
            <a:ext cx="3328051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2E8704A-CDFD-48FE-8086-4BD461F7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5</a:t>
            </a:fld>
            <a:endParaRPr lang="en-AU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2473A2-D060-4042-A9D4-8F4C36480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2F48346-D33C-4523-B9E5-01A385B93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3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C9853B-F7C8-4685-9E85-B9A52AE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continuation heading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5BDBCF-77E1-4CB0-ACF0-D8E0D6C2D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10" y="2199105"/>
            <a:ext cx="2145677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56F87C-2BF7-4A9B-AD0F-7379BB98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6092" y="2135663"/>
            <a:ext cx="3330198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3E8B7-E0FD-4587-AE67-40E8DAF05D6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9840" y="4754965"/>
            <a:ext cx="2145677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451616-32CD-4FD9-A8C8-A2812279A5E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26B89B-3A52-4D1F-B502-44F35A85D2E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99840" y="7333091"/>
            <a:ext cx="2145677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4B830F-008D-47D3-B745-7CD3B96B3AE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EB1FF5-024E-4A18-8B31-515F3B34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  <a:p>
            <a:fld id="{556BF817-EDF5-40B8-A720-359A939FF4D2}" type="slidenum">
              <a:rPr lang="en-AU" smtClean="0"/>
              <a:pPr/>
              <a:t>6</a:t>
            </a:fld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B08E46-C8C3-4894-A19A-21486098C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CE928-1043-471C-819B-E8AB3E009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65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C4E91A-7585-4D49-9970-6BFE44D8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continuation heading 2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4661DC-C308-4A74-A18C-73E1879F9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90510" y="2199105"/>
            <a:ext cx="2155006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EC988C-5363-4348-96EC-5849ABF06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13456" y="2135663"/>
            <a:ext cx="3328079" cy="1493229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F77ADE-B2B4-45BD-8356-20BBAB6E26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92970" y="4002337"/>
            <a:ext cx="2146613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B36D79-AB70-4706-95C7-5AA0ACB5974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13456" y="3939162"/>
            <a:ext cx="3328079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D4652AE-DD1A-4993-ADA9-696666E1B3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92969" y="5870808"/>
            <a:ext cx="2146615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0D868E2-7962-49D2-80BB-8E8E06BE299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813456" y="5807633"/>
            <a:ext cx="3328077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130818-2828-45BC-9BBC-9E79B247570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192970" y="7739281"/>
            <a:ext cx="2146613" cy="1366879"/>
          </a:xfrm>
        </p:spPr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439A85-1DD1-46D8-BC3B-C7FB48513BB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13456" y="7676106"/>
            <a:ext cx="3328079" cy="1493229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A50938-9D57-41C2-A52F-0AB5EF8C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5" y="9181398"/>
            <a:ext cx="1543049" cy="527403"/>
          </a:xfrm>
          <a:prstGeom prst="rect">
            <a:avLst/>
          </a:prstGeom>
        </p:spPr>
        <p:txBody>
          <a:bodyPr/>
          <a:lstStyle/>
          <a:p>
            <a:fld id="{556BF817-EDF5-40B8-A720-359A939FF4D2}" type="slidenum">
              <a:rPr lang="en-AU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AU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071BE2-1B5B-40E0-9893-3E7F6A529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13456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7800E8-C41C-4E57-A5CC-C969B8ED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345515" y="0"/>
            <a:ext cx="0" cy="990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87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2A3281-CBCB-41A6-89E5-E55D593C0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2065"/>
            <a:ext cx="6858000" cy="109727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688C5602-02F7-4111-9AF4-8F76E60C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7673"/>
            <a:ext cx="6858000" cy="442108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How you can contact us</a:t>
            </a:r>
          </a:p>
        </p:txBody>
      </p:sp>
      <p:pic>
        <p:nvPicPr>
          <p:cNvPr id="3" name="Picture 2" descr="Man on a phone.">
            <a:extLst>
              <a:ext uri="{FF2B5EF4-FFF2-40B4-BE49-F238E27FC236}">
                <a16:creationId xmlns:a16="http://schemas.microsoft.com/office/drawing/2014/main" id="{5821273A-CD09-7351-F31F-0EFEC59E0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7" t="-1024" r="9068" b="28679"/>
          <a:stretch>
            <a:fillRect/>
          </a:stretch>
        </p:blipFill>
        <p:spPr>
          <a:xfrm>
            <a:off x="682470" y="1934952"/>
            <a:ext cx="1949112" cy="204836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AC3114-E64A-4333-8059-0D25FF495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5756" y="2199105"/>
            <a:ext cx="3349774" cy="13668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AU" sz="2100" dirty="0"/>
              <a:t>Call us</a:t>
            </a:r>
          </a:p>
          <a:p>
            <a:pPr>
              <a:lnSpc>
                <a:spcPct val="200000"/>
              </a:lnSpc>
            </a:pPr>
            <a:r>
              <a:rPr lang="en-AU" sz="2401" b="1" dirty="0"/>
              <a:t>[Insert contact detail here] </a:t>
            </a:r>
          </a:p>
        </p:txBody>
      </p:sp>
      <p:pic>
        <p:nvPicPr>
          <p:cNvPr id="5" name="Picture 4" descr="Woman on an ipad">
            <a:extLst>
              <a:ext uri="{FF2B5EF4-FFF2-40B4-BE49-F238E27FC236}">
                <a16:creationId xmlns:a16="http://schemas.microsoft.com/office/drawing/2014/main" id="{B2941A4C-A723-BAD2-B499-162F62E5E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5" t="23296" r="35439" b="22527"/>
          <a:stretch>
            <a:fillRect/>
          </a:stretch>
        </p:blipFill>
        <p:spPr>
          <a:xfrm>
            <a:off x="669400" y="4440909"/>
            <a:ext cx="1949112" cy="204836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C9B99-5DF8-4D92-8CAC-2D71A76CD17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2825756" y="4691788"/>
            <a:ext cx="3349774" cy="1493229"/>
          </a:xfrm>
        </p:spPr>
        <p:txBody>
          <a:bodyPr>
            <a:normAutofit/>
          </a:bodyPr>
          <a:lstStyle/>
          <a:p>
            <a:pPr>
              <a:spcAft>
                <a:spcPts val="599"/>
              </a:spcAft>
            </a:pPr>
            <a:r>
              <a:rPr lang="en-AU" kern="1400" dirty="0">
                <a:solidFill>
                  <a:srgbClr val="000000"/>
                </a:solidFill>
                <a:latin typeface="Arial"/>
                <a:cs typeface="Arial"/>
              </a:rPr>
              <a:t>Our website </a:t>
            </a:r>
            <a:endParaRPr lang="en-AU" kern="14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>
              <a:spcAft>
                <a:spcPts val="599"/>
              </a:spcAft>
            </a:pPr>
            <a:r>
              <a:rPr lang="en-AU" sz="1900" b="1" kern="1400" dirty="0">
                <a:solidFill>
                  <a:srgbClr val="000000"/>
                </a:solidFill>
                <a:latin typeface="Arial"/>
                <a:cs typeface="Arial"/>
              </a:rPr>
              <a:t>[Insert contact detail here]</a:t>
            </a:r>
            <a:endParaRPr lang="en-AU" sz="1900" dirty="0"/>
          </a:p>
        </p:txBody>
      </p:sp>
      <p:pic>
        <p:nvPicPr>
          <p:cNvPr id="18" name="Picture 17" descr="Customer speaking to a Customer Service Centre representative.">
            <a:extLst>
              <a:ext uri="{FF2B5EF4-FFF2-40B4-BE49-F238E27FC236}">
                <a16:creationId xmlns:a16="http://schemas.microsoft.com/office/drawing/2014/main" id="{CE2E6444-218E-BF58-FF81-38650B2D2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16754" r="29374" b="15877"/>
          <a:stretch>
            <a:fillRect/>
          </a:stretch>
        </p:blipFill>
        <p:spPr>
          <a:xfrm>
            <a:off x="669400" y="6946866"/>
            <a:ext cx="1962182" cy="204836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87910E-A7EA-4438-A43F-C2F9D127A653}"/>
              </a:ext>
            </a:extLst>
          </p:cNvPr>
          <p:cNvSpPr txBox="1">
            <a:spLocks noGrp="1"/>
          </p:cNvSpPr>
          <p:nvPr>
            <p:ph type="body" sz="half" idx="16"/>
          </p:nvPr>
        </p:nvSpPr>
        <p:spPr>
          <a:xfrm>
            <a:off x="2825555" y="7275514"/>
            <a:ext cx="3841938" cy="10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599"/>
              </a:spcAft>
            </a:pPr>
            <a:r>
              <a:rPr lang="en-AU" kern="1400" dirty="0">
                <a:solidFill>
                  <a:srgbClr val="000000"/>
                </a:solidFill>
                <a:latin typeface="Arial"/>
                <a:cs typeface="Arial"/>
              </a:rPr>
              <a:t>Go to a Government Service Office</a:t>
            </a:r>
          </a:p>
          <a:p>
            <a:pPr>
              <a:lnSpc>
                <a:spcPct val="119000"/>
              </a:lnSpc>
              <a:spcAft>
                <a:spcPts val="599"/>
              </a:spcAft>
            </a:pPr>
            <a:r>
              <a:rPr lang="en-AU" kern="1400" dirty="0">
                <a:solidFill>
                  <a:srgbClr val="000000"/>
                </a:solidFill>
                <a:latin typeface="Arial"/>
                <a:cs typeface="Arial"/>
              </a:rPr>
              <a:t>This website shows where to find one </a:t>
            </a:r>
            <a:r>
              <a:rPr lang="en-AU" sz="1300" b="1" kern="1400" dirty="0">
                <a:solidFill>
                  <a:srgbClr val="000000"/>
                </a:solidFill>
                <a:latin typeface="Arial"/>
                <a:cs typeface="Arial"/>
              </a:rPr>
              <a:t>www.qld.gov.au/government-service-offices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35DF18-B65E-4996-A240-4CD12E28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968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0752DC-95DB-C2C9-A14E-19097806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2065"/>
            <a:ext cx="6858000" cy="1097279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9E856A-0110-53FD-B1E7-4AF07E7F6B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837673"/>
            <a:ext cx="6858000" cy="44210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ctr" defTabSz="6857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7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 you need an interpreter</a:t>
            </a:r>
          </a:p>
        </p:txBody>
      </p:sp>
      <p:pic>
        <p:nvPicPr>
          <p:cNvPr id="10" name="Picture 9" descr="Translating and Interpreting Service logo">
            <a:extLst>
              <a:ext uri="{FF2B5EF4-FFF2-40B4-BE49-F238E27FC236}">
                <a16:creationId xmlns:a16="http://schemas.microsoft.com/office/drawing/2014/main" id="{C24D8B36-A74B-43B3-A6C0-E7A8442907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2" y="1970987"/>
            <a:ext cx="1951863" cy="9538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6E578-48C8-417B-83CF-4F939609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26155" y="1970987"/>
            <a:ext cx="3888970" cy="3007835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599"/>
              </a:spcAft>
            </a:pPr>
            <a:r>
              <a:rPr lang="en-AU" sz="6400" dirty="0">
                <a:ea typeface="Calibri" panose="020F0502020204030204" pitchFamily="34" charset="0"/>
              </a:rPr>
              <a:t>The </a:t>
            </a:r>
            <a:r>
              <a:rPr lang="en-AU" sz="6400" b="1" dirty="0">
                <a:ea typeface="Calibri" panose="020F0502020204030204" pitchFamily="34" charset="0"/>
              </a:rPr>
              <a:t>Translating and Interpreting Service </a:t>
            </a:r>
            <a:r>
              <a:rPr lang="en-AU" sz="6400" dirty="0">
                <a:ea typeface="Calibri" panose="020F0502020204030204" pitchFamily="34" charset="0"/>
              </a:rPr>
              <a:t>can help you talk to someone </a:t>
            </a:r>
            <a:br>
              <a:rPr lang="en-AU" sz="6400" dirty="0">
                <a:ea typeface="Calibri" panose="020F0502020204030204" pitchFamily="34" charset="0"/>
              </a:rPr>
            </a:br>
            <a:r>
              <a:rPr lang="en-AU" sz="6400" dirty="0">
                <a:ea typeface="Calibri" panose="020F0502020204030204" pitchFamily="34" charset="0"/>
              </a:rPr>
              <a:t>in your language.</a:t>
            </a:r>
            <a:endParaRPr lang="en-AU" sz="6400" kern="14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599"/>
              </a:spcAft>
            </a:pPr>
            <a:r>
              <a:rPr lang="en-AU" sz="6400" kern="1400" dirty="0">
                <a:solidFill>
                  <a:srgbClr val="000000"/>
                </a:solidFill>
              </a:rPr>
              <a:t>Call  </a:t>
            </a:r>
            <a:r>
              <a:rPr lang="en-AU" sz="11200" b="1" dirty="0"/>
              <a:t>13 14 50</a:t>
            </a:r>
            <a:endParaRPr lang="en-AU" sz="6400" b="1" kern="1400" dirty="0"/>
          </a:p>
          <a:p>
            <a:pPr>
              <a:lnSpc>
                <a:spcPct val="150000"/>
              </a:lnSpc>
              <a:spcAft>
                <a:spcPts val="599"/>
              </a:spcAft>
            </a:pPr>
            <a:r>
              <a:rPr lang="en-AU" sz="6400" kern="1400" dirty="0"/>
              <a:t>Ask them to call us </a:t>
            </a:r>
            <a:r>
              <a:rPr lang="en-AU" sz="11200" b="1" dirty="0">
                <a:solidFill>
                  <a:srgbClr val="000000"/>
                </a:solidFill>
              </a:rPr>
              <a:t>[Insert contact detail here] </a:t>
            </a:r>
          </a:p>
          <a:p>
            <a:endParaRPr lang="en-AU" dirty="0"/>
          </a:p>
        </p:txBody>
      </p:sp>
      <p:pic>
        <p:nvPicPr>
          <p:cNvPr id="11" name="Picture 10" descr="National Relay Service">
            <a:extLst>
              <a:ext uri="{FF2B5EF4-FFF2-40B4-BE49-F238E27FC236}">
                <a16:creationId xmlns:a16="http://schemas.microsoft.com/office/drawing/2014/main" id="{B4F21A40-A6B5-4BB7-A857-69C5CC25F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2" y="5328843"/>
            <a:ext cx="1951863" cy="15768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C9C7CD-1455-4FBC-9FA8-C560E9F6840B}"/>
              </a:ext>
            </a:extLst>
          </p:cNvPr>
          <p:cNvSpPr/>
          <p:nvPr/>
        </p:nvSpPr>
        <p:spPr>
          <a:xfrm>
            <a:off x="2826156" y="5328842"/>
            <a:ext cx="3776553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599"/>
              </a:spcAft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A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Relay Service 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help you if you are hard of hearing or deaf</a:t>
            </a:r>
            <a:br>
              <a:rPr lang="en-AU" sz="16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1600" kern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Relay number </a:t>
            </a:r>
            <a:r>
              <a:rPr lang="en-AU" sz="21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1300 555 727</a:t>
            </a:r>
            <a:endParaRPr lang="en-AU" sz="2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6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TTY number</a:t>
            </a:r>
            <a:r>
              <a:rPr lang="en-AU" sz="1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1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133 677</a:t>
            </a:r>
            <a:endParaRPr lang="en-AU" sz="2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AU" sz="16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AU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SMS relay number </a:t>
            </a:r>
            <a:r>
              <a:rPr lang="en-AU" sz="21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0423 677 767</a:t>
            </a:r>
          </a:p>
          <a:p>
            <a:pPr algn="l"/>
            <a:endParaRPr lang="en-AU" sz="20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ask them to call us </a:t>
            </a:r>
            <a:r>
              <a:rPr lang="en-AU" sz="2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[Insert contact detail here] </a:t>
            </a:r>
          </a:p>
          <a:p>
            <a:endParaRPr lang="en-AU" sz="2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0FCA4-07D0-4477-A158-D862D989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/>
          </a:p>
          <a:p>
            <a:fld id="{556BF817-EDF5-40B8-A720-359A939FF4D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727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2A59F4C49FD4687D4B785FF98269E" ma:contentTypeVersion="15" ma:contentTypeDescription="Create a new document." ma:contentTypeScope="" ma:versionID="8f5e42cf67a30c2efe7edec1e5267b63">
  <xsd:schema xmlns:xsd="http://www.w3.org/2001/XMLSchema" xmlns:xs="http://www.w3.org/2001/XMLSchema" xmlns:p="http://schemas.microsoft.com/office/2006/metadata/properties" xmlns:ns2="32d6c6f8-801e-44b4-8720-d90a74778644" xmlns:ns3="30431755-4fd4-4651-9899-f8243c16e6c3" targetNamespace="http://schemas.microsoft.com/office/2006/metadata/properties" ma:root="true" ma:fieldsID="204ef7c6b4b42639a481579832be9456" ns2:_="" ns3:_="">
    <xsd:import namespace="32d6c6f8-801e-44b4-8720-d90a74778644"/>
    <xsd:import namespace="30431755-4fd4-4651-9899-f8243c16e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2:Web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6c6f8-801e-44b4-8720-d90a74778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c13654-9e0b-40a7-be5f-9925f2f865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  <xsd:element name="Webcomments" ma:index="22" nillable="true" ma:displayName="Comments" ma:format="Dropdown" ma:internalName="Web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31755-4fd4-4651-9899-f8243c16e6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370e75-9341-440e-8bfc-b4389cfcb98a}" ma:internalName="TaxCatchAll" ma:showField="CatchAllData" ma:web="30431755-4fd4-4651-9899-f8243c16e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d6c6f8-801e-44b4-8720-d90a74778644">
      <Terms xmlns="http://schemas.microsoft.com/office/infopath/2007/PartnerControls"/>
    </lcf76f155ced4ddcb4097134ff3c332f>
    <TaxCatchAll xmlns="30431755-4fd4-4651-9899-f8243c16e6c3" xsi:nil="true"/>
    <Webcomments xmlns="32d6c6f8-801e-44b4-8720-d90a7477864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7843C7-8DA7-469A-9118-18E86C48F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d6c6f8-801e-44b4-8720-d90a74778644"/>
    <ds:schemaRef ds:uri="30431755-4fd4-4651-9899-f8243c16e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658BBC-F3C1-4C99-ABFE-0D6CB6114174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30431755-4fd4-4651-9899-f8243c16e6c3"/>
    <ds:schemaRef ds:uri="32d6c6f8-801e-44b4-8720-d90a74778644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4234E3-F4B4-4645-8F95-785D35B82B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6986</TotalTime>
  <Words>378</Words>
  <Application>Microsoft Office PowerPoint</Application>
  <PresentationFormat>A4 Paper (210x297 mm)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Easy Read Style Guide</vt:lpstr>
      <vt:lpstr>Insert title</vt:lpstr>
      <vt:lpstr>About this book</vt:lpstr>
      <vt:lpstr>Section heading</vt:lpstr>
      <vt:lpstr>Section heading 2</vt:lpstr>
      <vt:lpstr>Section continuation heading</vt:lpstr>
      <vt:lpstr>Section continuation heading 2</vt:lpstr>
      <vt:lpstr>How you can contact us</vt:lpstr>
      <vt:lpstr>If you need an interpreter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Queensland Government</dc:creator>
  <cp:keywords>Queensland Government</cp:keywords>
  <cp:lastModifiedBy>Aileen Fenton</cp:lastModifiedBy>
  <cp:revision>346</cp:revision>
  <cp:lastPrinted>2021-10-13T06:11:37Z</cp:lastPrinted>
  <dcterms:created xsi:type="dcterms:W3CDTF">2021-07-14T11:02:54Z</dcterms:created>
  <dcterms:modified xsi:type="dcterms:W3CDTF">2026-05-19T04:16:50Z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0x01010086B2A59F4C49FD4687D4B785FF98269E</vt:lpwstr>
  </property>
  <property fmtid="{D5CDD505-2E9C-101B-9397-08002B2CF9AE}" pid="3" name="MediaServiceImageTags">
    <vt:lpwstr/>
  </property>
</Properties>
</file>